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58" r:id="rId10"/>
    <p:sldId id="259" r:id="rId11"/>
    <p:sldId id="260" r:id="rId12"/>
    <p:sldId id="261" r:id="rId13"/>
    <p:sldId id="262" r:id="rId14"/>
    <p:sldId id="270" r:id="rId15"/>
    <p:sldId id="26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259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0618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633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1111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2155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152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369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9594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882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35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758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764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988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815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517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237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918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C6590A2-9AD2-4011-AB8B-DAE4DEB67135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F6BF6EE-32C0-4295-BD5F-FDC10DF4D82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05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1FE263-EBAE-F7BE-34B6-25094BC2B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10132170" cy="2677648"/>
          </a:xfrm>
        </p:spPr>
        <p:txBody>
          <a:bodyPr/>
          <a:lstStyle/>
          <a:p>
            <a:r>
              <a:rPr lang="en-US" altLang="zh-TW" sz="9600" b="1" dirty="0"/>
              <a:t>2025 </a:t>
            </a:r>
            <a:br>
              <a:rPr lang="en-US" altLang="zh-TW" sz="9600" b="1" dirty="0"/>
            </a:br>
            <a:r>
              <a:rPr lang="zh-TW" altLang="en-US" sz="9600" b="1" dirty="0"/>
              <a:t>以亮暑假旅遊日記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E6F0B77-C20D-5972-78FF-F713D8F313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9479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B8B4A9-381B-208F-F8B2-C8E689748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19125"/>
            <a:ext cx="9306767" cy="923925"/>
          </a:xfrm>
        </p:spPr>
        <p:txBody>
          <a:bodyPr/>
          <a:lstStyle/>
          <a:p>
            <a:r>
              <a:rPr lang="zh-TW" altLang="en-US" b="1" dirty="0">
                <a:solidFill>
                  <a:srgbClr val="FFFF00"/>
                </a:solidFill>
              </a:rPr>
              <a:t>有大片綠地的明治神宮</a:t>
            </a:r>
            <a:r>
              <a:rPr lang="zh-TW" altLang="en-US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！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638F6A6-92EB-4F0B-BC38-4D1727094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6" y="2584655"/>
            <a:ext cx="5167481" cy="23241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642C6C-C57F-477D-B754-C02FBAF78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16" y="2998838"/>
            <a:ext cx="6233650" cy="343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21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77E90C-C34A-B900-A15C-37F672516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6" y="599768"/>
            <a:ext cx="11208775" cy="757084"/>
          </a:xfrm>
        </p:spPr>
        <p:txBody>
          <a:bodyPr/>
          <a:lstStyle/>
          <a:p>
            <a:r>
              <a:rPr lang="zh-TW" altLang="en-US" dirty="0"/>
              <a:t>在原宿意外排到日本在台灣展店很火紅的生甜甜圈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！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3E1B446-4802-4889-8281-8012CE38F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2" y="2743200"/>
            <a:ext cx="6210710" cy="279482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28B078E-D9EF-4834-B951-D76702F7A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297" y="1288026"/>
            <a:ext cx="2889230" cy="642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7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C3B41C-2C7F-57A3-1531-53A9CF3E5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28650"/>
            <a:ext cx="8761413" cy="962025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</a:rPr>
              <a:t>參觀淺草的雷門及五重塔</a:t>
            </a:r>
            <a:r>
              <a:rPr lang="en-US" altLang="zh-TW" b="1" dirty="0">
                <a:solidFill>
                  <a:srgbClr val="00B050"/>
                </a:solidFill>
                <a:latin typeface="Poor Richard" panose="02080502050505020702" pitchFamily="18" charset="0"/>
                <a:ea typeface="PMingLiU" panose="02020500000000000000" pitchFamily="18" charset="-120"/>
              </a:rPr>
              <a:t>！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54040EB-F92A-43F1-8663-CBE838030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5" y="2482850"/>
            <a:ext cx="7595914" cy="34163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1C2135-96A0-48D4-8300-70A8D768F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217" y="66675"/>
            <a:ext cx="3024444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4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FBA0A1-38C0-DB1B-B3F1-7DC1C9758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晴空塔巍然聳立在東京的天際線上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！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DACCC84-81AA-414E-9C60-2628F7AA4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4" y="1805652"/>
            <a:ext cx="3781425" cy="4795174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C686D22-D59D-41AA-A63C-A4C52BD43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324" y="88900"/>
            <a:ext cx="3133726" cy="69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3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AC1025-1A35-44B8-8765-586A1A4D3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049000" cy="1223432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喝杯</a:t>
            </a:r>
            <a:r>
              <a:rPr lang="en-US" altLang="zh-TW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2025</a:t>
            </a:r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日本限定酸甜消暑的星巴克麝香葡萄星冰樂</a:t>
            </a:r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！</a:t>
            </a:r>
            <a:endParaRPr lang="zh-TW" alt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405BD48-8610-4575-94DE-C16ACB8C0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7" y="2447547"/>
            <a:ext cx="7595914" cy="4081071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C98804A-48FD-4271-B33E-539D028FE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36" y="3234813"/>
            <a:ext cx="3635982" cy="163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0257DC-51C3-70D5-CD74-6C8297881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291"/>
            <a:ext cx="10515600" cy="1325563"/>
          </a:xfrm>
        </p:spPr>
        <p:txBody>
          <a:bodyPr>
            <a:noAutofit/>
          </a:bodyPr>
          <a:lstStyle/>
          <a:p>
            <a:endParaRPr lang="zh-TW" altLang="en-US" sz="225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D1F44F-81F0-3B9E-92B0-3B1B6C668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TW" sz="17500" dirty="0"/>
              <a:t>The end</a:t>
            </a:r>
            <a:r>
              <a:rPr lang="zh-TW" altLang="en-US" sz="17500" dirty="0">
                <a:latin typeface="PMingLiU" panose="02020500000000000000" pitchFamily="18" charset="-120"/>
                <a:ea typeface="PMingLiU" panose="02020500000000000000" pitchFamily="18" charset="-120"/>
              </a:rPr>
              <a:t>！</a:t>
            </a:r>
            <a:endParaRPr lang="zh-TW" altLang="en-US" sz="17500" dirty="0"/>
          </a:p>
          <a:p>
            <a:endParaRPr lang="zh-TW" altLang="en-US" sz="8000" dirty="0"/>
          </a:p>
        </p:txBody>
      </p:sp>
    </p:spTree>
    <p:extLst>
      <p:ext uri="{BB962C8B-B14F-4D97-AF65-F5344CB8AC3E}">
        <p14:creationId xmlns:p14="http://schemas.microsoft.com/office/powerpoint/2010/main" val="45916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7A952F-5347-49D6-819A-ADF79D775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838201"/>
            <a:ext cx="10753725" cy="5076824"/>
          </a:xfrm>
        </p:spPr>
        <p:txBody>
          <a:bodyPr/>
          <a:lstStyle/>
          <a:p>
            <a:r>
              <a:rPr lang="en-US" altLang="zh-TW" sz="5400" b="1" dirty="0">
                <a:solidFill>
                  <a:srgbClr val="FF0000"/>
                </a:solidFill>
              </a:rPr>
              <a:t>2025</a:t>
            </a:r>
            <a:r>
              <a:rPr lang="zh-TW" altLang="en-US" sz="5400" b="1" dirty="0">
                <a:solidFill>
                  <a:srgbClr val="FF0000"/>
                </a:solidFill>
              </a:rPr>
              <a:t>年七月</a:t>
            </a:r>
            <a:r>
              <a:rPr lang="zh-TW" altLang="en-US" sz="5400" b="1" dirty="0">
                <a:solidFill>
                  <a:srgbClr val="00B05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，爸爸、媽媽帶我和姊姊到</a:t>
            </a:r>
            <a:r>
              <a:rPr lang="zh-TW" altLang="en-US" sz="5400" b="1" dirty="0">
                <a:solidFill>
                  <a:schemeClr val="bg1">
                    <a:lumMod val="9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日本東京</a:t>
            </a:r>
            <a:r>
              <a:rPr lang="zh-TW" altLang="en-US" sz="5400" b="1" dirty="0">
                <a:solidFill>
                  <a:srgbClr val="00B05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旅遊，我們以</a:t>
            </a:r>
            <a:r>
              <a:rPr lang="zh-TW" altLang="en-US" sz="5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自助旅遊</a:t>
            </a:r>
            <a:r>
              <a:rPr lang="zh-TW" altLang="en-US" sz="5400" b="1" dirty="0">
                <a:solidFill>
                  <a:srgbClr val="00B05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的方式，搭乘日本</a:t>
            </a:r>
            <a:r>
              <a:rPr lang="zh-TW" altLang="en-US" sz="5400" b="1" dirty="0">
                <a:solidFill>
                  <a:schemeClr val="accent2">
                    <a:lumMod val="5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地鐵和火車</a:t>
            </a:r>
            <a:r>
              <a:rPr lang="zh-TW" altLang="en-US" sz="5400" b="1" dirty="0">
                <a:solidFill>
                  <a:srgbClr val="00B05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，遊走於日本各個景點，日走兩三萬步，旅遊，讓地圖上的城市和街名都鮮活起來，也為一成不變的生活增添了繽紛的色彩！</a:t>
            </a:r>
            <a:endParaRPr lang="zh-TW" altLang="en-US" sz="5400" b="1" dirty="0">
              <a:solidFill>
                <a:srgbClr val="00B05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4A6A7F-1E44-4FCC-BFE0-DBA69F0CB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5915024"/>
            <a:ext cx="8825659" cy="104775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5672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731034-663F-4F4A-98CC-10DE9F46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8" y="495300"/>
            <a:ext cx="11300951" cy="1185332"/>
          </a:xfrm>
        </p:spPr>
        <p:txBody>
          <a:bodyPr/>
          <a:lstStyle/>
          <a:p>
            <a:r>
              <a:rPr lang="zh-TW" altLang="en-US" b="1" dirty="0">
                <a:solidFill>
                  <a:srgbClr val="00B0F0"/>
                </a:solidFill>
              </a:rPr>
              <a:t>我們入住希爾頓東京灣飯店，可以看到美麗的東京灣</a:t>
            </a:r>
            <a:r>
              <a:rPr lang="zh-TW" altLang="en-US" b="1" dirty="0">
                <a:solidFill>
                  <a:srgbClr val="00B0F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！</a:t>
            </a:r>
            <a:endParaRPr lang="zh-TW" altLang="en-US" b="1" dirty="0">
              <a:solidFill>
                <a:srgbClr val="00B0F0"/>
              </a:solidFill>
            </a:endParaRPr>
          </a:p>
        </p:txBody>
      </p:sp>
      <p:pic>
        <p:nvPicPr>
          <p:cNvPr id="4" name="20250724_172408">
            <a:hlinkClick r:id="" action="ppaction://media"/>
            <a:extLst>
              <a:ext uri="{FF2B5EF4-FFF2-40B4-BE49-F238E27FC236}">
                <a16:creationId xmlns:a16="http://schemas.microsoft.com/office/drawing/2014/main" id="{02E94A3F-76DB-4EAF-A28F-187AA1AA5A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125" y="1680631"/>
            <a:ext cx="10267950" cy="4843993"/>
          </a:xfrm>
        </p:spPr>
      </p:pic>
    </p:spTree>
    <p:extLst>
      <p:ext uri="{BB962C8B-B14F-4D97-AF65-F5344CB8AC3E}">
        <p14:creationId xmlns:p14="http://schemas.microsoft.com/office/powerpoint/2010/main" val="404511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5BE7BE-1DC1-73FC-3DA3-DAF851EE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85776"/>
            <a:ext cx="11182349" cy="819150"/>
          </a:xfrm>
        </p:spPr>
        <p:txBody>
          <a:bodyPr/>
          <a:lstStyle/>
          <a:p>
            <a:r>
              <a:rPr lang="zh-TW" altLang="en-US" b="1" dirty="0">
                <a:solidFill>
                  <a:srgbClr val="FFFF00"/>
                </a:solidFill>
              </a:rPr>
              <a:t>東京迪士尼</a:t>
            </a:r>
            <a:r>
              <a:rPr lang="en-US" altLang="zh-TW" b="1" dirty="0">
                <a:solidFill>
                  <a:srgbClr val="FFFF00"/>
                </a:solidFill>
                <a:latin typeface="Poor Richard" panose="02080502050505020702" pitchFamily="18" charset="0"/>
              </a:rPr>
              <a:t>~</a:t>
            </a:r>
            <a:r>
              <a:rPr lang="zh-TW" altLang="en-US" b="1" dirty="0">
                <a:solidFill>
                  <a:srgbClr val="FFFF00"/>
                </a:solidFill>
                <a:latin typeface="Poor Richard" panose="02080502050505020702" pitchFamily="18" charset="0"/>
              </a:rPr>
              <a:t>迪士尼有神奇的魔法</a:t>
            </a:r>
            <a:r>
              <a:rPr lang="zh-TW" altLang="en-US" b="1" dirty="0">
                <a:solidFill>
                  <a:srgbClr val="FFFF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，讓時間都美妙起來！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37B5A2DF-2122-40AA-9A99-3B68A5299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6" y="1227902"/>
            <a:ext cx="2695458" cy="5989907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54DE519-B37F-4B8D-8AA8-789B86886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9" y="1304926"/>
            <a:ext cx="6827590" cy="307074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C1AF0E7-638C-4B51-9140-4E9469924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64" y="4528101"/>
            <a:ext cx="5388059" cy="242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5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166893-B4BF-4E98-B9AF-9950C41D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4" y="422787"/>
            <a:ext cx="10520516" cy="1257845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購買我最喜歡的寶可夢卡和玩夾娃娃機</a:t>
            </a:r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！</a:t>
            </a:r>
            <a:endParaRPr lang="zh-TW" alt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E42C75B-2981-448E-B8B4-AE8524870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1" y="1399445"/>
            <a:ext cx="2456349" cy="5458556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2EED30F-E05C-4CCB-A772-196F0713D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675" y="1274768"/>
            <a:ext cx="2865924" cy="53643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DD7B418-5B3D-4F0E-A89A-D071DDDE3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58" y="1493672"/>
            <a:ext cx="4572000" cy="53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26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EC0803-620A-481D-BC5A-0825A8A9B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20" y="580103"/>
            <a:ext cx="11521256" cy="1100529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</a:rPr>
              <a:t>到高田馬場附近的東京富士大學，感受大學生的生活</a:t>
            </a:r>
            <a:r>
              <a:rPr lang="zh-TW" altLang="en-US" b="1" dirty="0">
                <a:solidFill>
                  <a:srgbClr val="00B05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！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3D8D42D-2751-4954-94F0-2B1DE26F0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68" y="1680632"/>
            <a:ext cx="4748980" cy="494631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2BC08C3-961E-49B8-986C-CC855C15D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91" y="1550218"/>
            <a:ext cx="3765140" cy="517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6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79EF92-2A66-4753-BEC1-F2F6FBEE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87" y="491613"/>
            <a:ext cx="10382865" cy="1189019"/>
          </a:xfrm>
        </p:spPr>
        <p:txBody>
          <a:bodyPr/>
          <a:lstStyle/>
          <a:p>
            <a:r>
              <a:rPr lang="zh-TW" altLang="en-US" b="1" dirty="0">
                <a:solidFill>
                  <a:srgbClr val="FFC000"/>
                </a:solidFill>
              </a:rPr>
              <a:t>新宿站是流行的指標</a:t>
            </a:r>
            <a:r>
              <a:rPr lang="zh-TW" altLang="en-US" b="1" dirty="0">
                <a:solidFill>
                  <a:srgbClr val="FFC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，光出口就有兩百多個！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3610C0B-D365-476C-8E7F-CC1ED3916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6" y="1839349"/>
            <a:ext cx="4188543" cy="441642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E707380-13AF-48EC-9871-19C9F2EBA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71" y="1543665"/>
            <a:ext cx="5309419" cy="499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95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7C7781-95DB-4440-8F34-A06456FC2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6" y="619125"/>
            <a:ext cx="9335342" cy="1061507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5"/>
                </a:solidFill>
              </a:rPr>
              <a:t>日本神山</a:t>
            </a:r>
            <a:r>
              <a:rPr lang="en-US" altLang="zh-TW" b="1" dirty="0">
                <a:solidFill>
                  <a:schemeClr val="accent5"/>
                </a:solidFill>
                <a:latin typeface="Poor Richard" panose="02080502050505020702" pitchFamily="18" charset="0"/>
              </a:rPr>
              <a:t>~</a:t>
            </a:r>
            <a:r>
              <a:rPr lang="zh-TW" altLang="en-US" b="1" dirty="0">
                <a:solidFill>
                  <a:schemeClr val="accent5"/>
                </a:solidFill>
                <a:latin typeface="Poor Richard" panose="02080502050505020702" pitchFamily="18" charset="0"/>
              </a:rPr>
              <a:t>富士山</a:t>
            </a:r>
            <a:r>
              <a:rPr lang="zh-TW" altLang="en-US" b="1" dirty="0">
                <a:solidFill>
                  <a:schemeClr val="accent5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！看了可以保佑整年健康喔！</a:t>
            </a:r>
            <a:endParaRPr lang="zh-TW" altLang="en-US" b="1" dirty="0">
              <a:solidFill>
                <a:schemeClr val="accent5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451AB8E-5040-4B00-9478-0AB9B9725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7" y="1452563"/>
            <a:ext cx="5705838" cy="513560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4BF80D8-E3CC-4988-8619-F64F063E9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47" y="1685752"/>
            <a:ext cx="5383566" cy="455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01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EFACF4-1E11-7456-A0F2-78A7B686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81025"/>
            <a:ext cx="10883694" cy="904875"/>
          </a:xfrm>
        </p:spPr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忙碌的澀谷十字街頭</a:t>
            </a:r>
            <a:r>
              <a:rPr lang="zh-TW" altLang="en-US" b="1" dirty="0">
                <a:solidFill>
                  <a:srgbClr val="0070C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，忠犬小八的故事太令人感動！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A145864-6F90-4171-BA3F-C859C5C10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447448"/>
            <a:ext cx="2343150" cy="52070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1DC9D67-8E9D-4209-833D-3BAAC011B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87" y="2694039"/>
            <a:ext cx="7131804" cy="32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322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離子會議室">
  <a:themeElements>
    <a:clrScheme name="離子會議室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離子會議室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會議室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61</TotalTime>
  <Words>243</Words>
  <Application>Microsoft Office PowerPoint</Application>
  <PresentationFormat>寬螢幕</PresentationFormat>
  <Paragraphs>15</Paragraphs>
  <Slides>15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1" baseType="lpstr">
      <vt:lpstr>PMingLiU</vt:lpstr>
      <vt:lpstr>Arial</vt:lpstr>
      <vt:lpstr>Century Gothic</vt:lpstr>
      <vt:lpstr>Poor Richard</vt:lpstr>
      <vt:lpstr>Wingdings 3</vt:lpstr>
      <vt:lpstr>離子會議室</vt:lpstr>
      <vt:lpstr>2025  以亮暑假旅遊日記</vt:lpstr>
      <vt:lpstr>2025年七月，爸爸、媽媽帶我和姊姊到日本東京旅遊，我們以自助旅遊的方式，搭乘日本地鐵和火車，遊走於日本各個景點，日走兩三萬步，旅遊，讓地圖上的城市和街名都鮮活起來，也為一成不變的生活增添了繽紛的色彩！</vt:lpstr>
      <vt:lpstr>我們入住希爾頓東京灣飯店，可以看到美麗的東京灣！</vt:lpstr>
      <vt:lpstr>東京迪士尼~迪士尼有神奇的魔法，讓時間都美妙起來！</vt:lpstr>
      <vt:lpstr>購買我最喜歡的寶可夢卡和玩夾娃娃機！</vt:lpstr>
      <vt:lpstr>到高田馬場附近的東京富士大學，感受大學生的生活！</vt:lpstr>
      <vt:lpstr>新宿站是流行的指標，光出口就有兩百多個！</vt:lpstr>
      <vt:lpstr>日本神山~富士山！看了可以保佑整年健康喔！</vt:lpstr>
      <vt:lpstr>忙碌的澀谷十字街頭，忠犬小八的故事太令人感動！</vt:lpstr>
      <vt:lpstr>有大片綠地的明治神宮！</vt:lpstr>
      <vt:lpstr>在原宿意外排到日本在台灣展店很火紅的生甜甜圈！</vt:lpstr>
      <vt:lpstr>參觀淺草的雷門及五重塔！</vt:lpstr>
      <vt:lpstr>晴空塔巍然聳立在東京的天際線上！</vt:lpstr>
      <vt:lpstr>喝杯2025日本限定酸甜消暑的星巴克麝香葡萄星冰樂！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 以亮暑假旅遊日記</dc:title>
  <dc:creator>t_h_r_e_e_d_a_y@yahoo.com.tw</dc:creator>
  <cp:lastModifiedBy>user</cp:lastModifiedBy>
  <cp:revision>11</cp:revision>
  <dcterms:created xsi:type="dcterms:W3CDTF">2025-07-31T05:58:51Z</dcterms:created>
  <dcterms:modified xsi:type="dcterms:W3CDTF">2025-07-31T07:10:09Z</dcterms:modified>
</cp:coreProperties>
</file>