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notesSlides/notesSlide6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31"/>
  </p:notesMasterIdLst>
  <p:sldIdLst>
    <p:sldId id="262" r:id="rId2"/>
    <p:sldId id="256" r:id="rId3"/>
    <p:sldId id="284" r:id="rId4"/>
    <p:sldId id="259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57" r:id="rId14"/>
    <p:sldId id="258" r:id="rId15"/>
    <p:sldId id="275" r:id="rId16"/>
    <p:sldId id="260" r:id="rId17"/>
    <p:sldId id="270" r:id="rId18"/>
    <p:sldId id="266" r:id="rId19"/>
    <p:sldId id="272" r:id="rId20"/>
    <p:sldId id="273" r:id="rId21"/>
    <p:sldId id="267" r:id="rId22"/>
    <p:sldId id="269" r:id="rId23"/>
    <p:sldId id="276" r:id="rId24"/>
    <p:sldId id="277" r:id="rId25"/>
    <p:sldId id="278" r:id="rId26"/>
    <p:sldId id="281" r:id="rId27"/>
    <p:sldId id="282" r:id="rId28"/>
    <p:sldId id="293" r:id="rId29"/>
    <p:sldId id="280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6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98" autoAdjust="0"/>
    <p:restoredTop sz="86436" autoAdjust="0"/>
  </p:normalViewPr>
  <p:slideViewPr>
    <p:cSldViewPr snapToGrid="0">
      <p:cViewPr varScale="1">
        <p:scale>
          <a:sx n="85" d="100"/>
          <a:sy n="85" d="100"/>
        </p:scale>
        <p:origin x="500" y="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5T03:01:40.00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41280.8125"/>
      <inkml:brushProperty name="anchorY" value="-54363.91016"/>
      <inkml:brushProperty name="scaleFactor" value="0.5"/>
    </inkml:brush>
  </inkml:definitions>
  <inkml:trace contextRef="#ctx0" brushRef="#br0">1 1 24575,'12725'1257'0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8T07:44:27.953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0 0 23847,'3303'0'0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8T07:44:35.350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54 0 23989,'0'3134'0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03:14:41.050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1696 83 24138,'-1696'0'0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03:15:14.105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0 57 24093,'1837'0'0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03:15:43.911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1 89 24008,'2060'0'0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03:15:58.220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0 44 24143,'1892'0'0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03:16:17.793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1 82 23930,'12371'0'0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03:16:49.520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1 1 18681,'0'13406'0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03:17:12.734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244 0 19102,'0'13130'0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5T03:02:24.199"/>
    </inkml:context>
    <inkml:brush xml:id="br0">
      <inkml:brushProperty name="width" value="0.05" units="cm"/>
      <inkml:brushProperty name="height" value="0.05" units="cm"/>
      <inkml:brushProperty name="color" value="#CC912C"/>
      <inkml:brushProperty name="inkEffects" value="gold"/>
      <inkml:brushProperty name="anchorX" value="-153732.59375"/>
      <inkml:brushProperty name="anchorY" value="-56775.78125"/>
      <inkml:brushProperty name="scaleFactor" value="0.5"/>
    </inkml:brush>
  </inkml:definitions>
  <inkml:trace contextRef="#ctx0" brushRef="#br0">1 15 24575,'14470'0'0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8T07:52:37.972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0 35 24575,'5251'0'0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8T07:53:24.963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4556.42383"/>
      <inkml:brushProperty name="anchorY" value="-2053.43018"/>
      <inkml:brushProperty name="scaleFactor" value="0.5"/>
    </inkml:brush>
  </inkml:definitions>
  <inkml:trace contextRef="#ctx0" brushRef="#br0">0 5 24575,'2570'0'0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8T07:54:15.493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8573.22754"/>
      <inkml:brushProperty name="anchorY" value="-8459.76172"/>
      <inkml:brushProperty name="scaleFactor" value="0.5"/>
    </inkml:brush>
  </inkml:definitions>
  <inkml:trace contextRef="#ctx0" brushRef="#br0">14 0 24575,'0'2429'0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8T07:55:06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6381.40137"/>
      <inkml:brushProperty name="anchorY" value="-9819.45117"/>
      <inkml:brushProperty name="scaleFactor" value="0.5"/>
    </inkml:brush>
  </inkml:definitions>
  <inkml:trace contextRef="#ctx0" brushRef="#br0">21 1 24575,'0'2824'0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8T07:55:25.853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7536.08154"/>
      <inkml:brushProperty name="anchorY" value="-13566.37109"/>
      <inkml:brushProperty name="scaleFactor" value="0.5"/>
    </inkml:brush>
  </inkml:definitions>
  <inkml:trace contextRef="#ctx0" brushRef="#br0">3386 35 24575,'-3386'0'0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8T07:42:52.390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2714 10 23619,'-2713'0'0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8T07:43:34.380"/>
    </inkml:context>
    <inkml:brush xml:id="br0">
      <inkml:brushProperty name="width" value="0.025" units="cm"/>
      <inkml:brushProperty name="height" value="0.025" units="cm"/>
      <inkml:brushProperty name="color" value="#FF0066"/>
    </inkml:brush>
  </inkml:definitions>
  <inkml:trace contextRef="#ctx0" brushRef="#br0">55 2 24438,'0'2795'0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F5D4A-C6C1-468B-8C4D-F1A680018E99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B69E3A-3AB1-4EAE-94D4-A936C510102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952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9E3A-3AB1-4EAE-94D4-A936C5101020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572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9E3A-3AB1-4EAE-94D4-A936C5101020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2177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烏來覽勝大橋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9E3A-3AB1-4EAE-94D4-A936C5101020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4814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1200" cap="all" dirty="0">
                <a:ln w="3175" cmpd="sng"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rPr>
              <a:t>(❁´◡`❁)</a:t>
            </a:r>
            <a:endParaRPr lang="zh-TW" altLang="en-US" sz="1200" kern="1200" cap="all" dirty="0">
              <a:ln w="3175" cmpd="sng"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9E3A-3AB1-4EAE-94D4-A936C510102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1201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9E3A-3AB1-4EAE-94D4-A936C5101020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936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9E3A-3AB1-4EAE-94D4-A936C5101020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1667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9E3A-3AB1-4EAE-94D4-A936C5101020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21100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EF5BF-4A73-B730-0AC8-E49607D74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CDB08BC-F810-34C0-14D4-D94C4439A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9E68F76-497F-3F19-F920-92CB54B7E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EB8F45-2B8D-C3D8-3325-E23A9E28F5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B69E3A-3AB1-4EAE-94D4-A936C5101020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990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3797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435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6926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6318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5128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7648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772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1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1160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019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3994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896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519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204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4183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081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1732C36-85CA-42B5-B952-CA1CACB47F4F}" type="datetimeFigureOut">
              <a:rPr lang="zh-TW" altLang="en-US" smtClean="0"/>
              <a:t>2025/9/7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737C179-0C97-440A-B3F1-E22F16C0CE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6620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13" Type="http://schemas.openxmlformats.org/officeDocument/2006/relationships/image" Target="../media/image64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12" Type="http://schemas.openxmlformats.org/officeDocument/2006/relationships/image" Target="../media/image63.jpg"/><Relationship Id="rId17" Type="http://schemas.openxmlformats.org/officeDocument/2006/relationships/image" Target="../media/image68.jpg"/><Relationship Id="rId2" Type="http://schemas.openxmlformats.org/officeDocument/2006/relationships/image" Target="../media/image53.jpg"/><Relationship Id="rId16" Type="http://schemas.openxmlformats.org/officeDocument/2006/relationships/image" Target="../media/image6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g"/><Relationship Id="rId11" Type="http://schemas.openxmlformats.org/officeDocument/2006/relationships/image" Target="../media/image62.jpg"/><Relationship Id="rId5" Type="http://schemas.openxmlformats.org/officeDocument/2006/relationships/image" Target="../media/image56.jpg"/><Relationship Id="rId15" Type="http://schemas.openxmlformats.org/officeDocument/2006/relationships/image" Target="../media/image66.jpg"/><Relationship Id="rId10" Type="http://schemas.openxmlformats.org/officeDocument/2006/relationships/image" Target="../media/image61.jpg"/><Relationship Id="rId4" Type="http://schemas.openxmlformats.org/officeDocument/2006/relationships/image" Target="../media/image55.jpg"/><Relationship Id="rId9" Type="http://schemas.openxmlformats.org/officeDocument/2006/relationships/image" Target="../media/image60.jpg"/><Relationship Id="rId14" Type="http://schemas.openxmlformats.org/officeDocument/2006/relationships/image" Target="../media/image6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5.jpg"/><Relationship Id="rId7" Type="http://schemas.openxmlformats.org/officeDocument/2006/relationships/customXml" Target="../ink/ink9.xml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0" Type="http://schemas.openxmlformats.org/officeDocument/2006/relationships/image" Target="../media/image80.png"/><Relationship Id="rId4" Type="http://schemas.openxmlformats.org/officeDocument/2006/relationships/image" Target="../media/image76.jpg"/><Relationship Id="rId9" Type="http://schemas.openxmlformats.org/officeDocument/2006/relationships/customXml" Target="../ink/ink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svg"/><Relationship Id="rId3" Type="http://schemas.openxmlformats.org/officeDocument/2006/relationships/image" Target="../media/image83.jpg"/><Relationship Id="rId7" Type="http://schemas.openxmlformats.org/officeDocument/2006/relationships/image" Target="../media/image87.svg"/><Relationship Id="rId12" Type="http://schemas.openxmlformats.org/officeDocument/2006/relationships/image" Target="../media/image92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11" Type="http://schemas.openxmlformats.org/officeDocument/2006/relationships/image" Target="../media/image91.svg"/><Relationship Id="rId5" Type="http://schemas.openxmlformats.org/officeDocument/2006/relationships/image" Target="../media/image85.sv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svg"/><Relationship Id="rId14" Type="http://schemas.openxmlformats.org/officeDocument/2006/relationships/image" Target="../media/image9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9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svg"/><Relationship Id="rId3" Type="http://schemas.openxmlformats.org/officeDocument/2006/relationships/image" Target="../media/image99.jp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2.svg"/><Relationship Id="rId5" Type="http://schemas.openxmlformats.org/officeDocument/2006/relationships/image" Target="../media/image101.png"/><Relationship Id="rId4" Type="http://schemas.openxmlformats.org/officeDocument/2006/relationships/image" Target="../media/image10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.xml"/><Relationship Id="rId13" Type="http://schemas.openxmlformats.org/officeDocument/2006/relationships/image" Target="../media/image40.png"/><Relationship Id="rId18" Type="http://schemas.openxmlformats.org/officeDocument/2006/relationships/image" Target="../media/image107.png"/><Relationship Id="rId3" Type="http://schemas.openxmlformats.org/officeDocument/2006/relationships/image" Target="../media/image106.jpg"/><Relationship Id="rId7" Type="http://schemas.openxmlformats.org/officeDocument/2006/relationships/image" Target="../media/image37.png"/><Relationship Id="rId12" Type="http://schemas.openxmlformats.org/officeDocument/2006/relationships/customXml" Target="../ink/ink16.xml"/><Relationship Id="rId17" Type="http://schemas.openxmlformats.org/officeDocument/2006/relationships/image" Target="../media/image42.png"/><Relationship Id="rId2" Type="http://schemas.openxmlformats.org/officeDocument/2006/relationships/image" Target="../media/image105.jpg"/><Relationship Id="rId16" Type="http://schemas.openxmlformats.org/officeDocument/2006/relationships/customXml" Target="../ink/ink18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13.xml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1.png"/><Relationship Id="rId10" Type="http://schemas.openxmlformats.org/officeDocument/2006/relationships/customXml" Target="../ink/ink15.xml"/><Relationship Id="rId4" Type="http://schemas.openxmlformats.org/officeDocument/2006/relationships/customXml" Target="../ink/ink12.xml"/><Relationship Id="rId9" Type="http://schemas.openxmlformats.org/officeDocument/2006/relationships/image" Target="../media/image38.png"/><Relationship Id="rId14" Type="http://schemas.openxmlformats.org/officeDocument/2006/relationships/customXml" Target="../ink/ink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.sv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6.sv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customXml" Target="../ink/ink1.xml"/><Relationship Id="rId9" Type="http://schemas.openxmlformats.org/officeDocument/2006/relationships/image" Target="../media/image4.jpg"/><Relationship Id="rId1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3.jpg"/><Relationship Id="rId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7.jpg"/><Relationship Id="rId4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customXml" Target="../ink/ink7.xml"/><Relationship Id="rId18" Type="http://schemas.openxmlformats.org/officeDocument/2006/relationships/image" Target="../media/image25.svg"/><Relationship Id="rId3" Type="http://schemas.openxmlformats.org/officeDocument/2006/relationships/image" Target="../media/image15.jpg"/><Relationship Id="rId7" Type="http://schemas.openxmlformats.org/officeDocument/2006/relationships/customXml" Target="../ink/ink4.xml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image" Target="../media/image14.jp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16.jpg"/><Relationship Id="rId9" Type="http://schemas.openxmlformats.org/officeDocument/2006/relationships/customXml" Target="../ink/ink5.xml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41ED6A8-E57B-6BD1-F3B4-67DE1E942A8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70508F78-858B-EA00-738A-3B577AB27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3905938"/>
      </p:ext>
    </p:extLst>
  </p:cSld>
  <p:clrMapOvr>
    <a:masterClrMapping/>
  </p:clrMapOvr>
  <p:transition spd="slow" advTm="1000">
    <p:sndAc>
      <p:stSnd>
        <p:snd r:embed="rId3" name="breez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50BC52-899F-79A5-6A18-BF5DD9E6F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5999" y="268289"/>
            <a:ext cx="3476313" cy="1507067"/>
          </a:xfrm>
        </p:spPr>
        <p:txBody>
          <a:bodyPr/>
          <a:lstStyle/>
          <a:p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才藝課程</a:t>
            </a:r>
            <a:r>
              <a:rPr lang="en-US" altLang="zh-TW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-</a:t>
            </a:r>
            <a:br>
              <a:rPr lang="en-US" altLang="zh-TW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</a:br>
            <a:r>
              <a:rPr lang="en-US" altLang="zh-TW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             </a:t>
            </a:r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大橋泳隊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0596099-6B4B-EF72-00A5-85BC46B43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1323317">
            <a:off x="4593562" y="3023105"/>
            <a:ext cx="3113681" cy="576262"/>
          </a:xfrm>
        </p:spPr>
        <p:txBody>
          <a:bodyPr/>
          <a:lstStyle/>
          <a:p>
            <a:r>
              <a:rPr lang="zh-TW" altLang="en-US" sz="3600" cap="all" dirty="0">
                <a:ln w="3175" cmpd="sng">
                  <a:noFill/>
                </a:ln>
                <a:solidFill>
                  <a:srgbClr val="FF0000"/>
                </a:solidFill>
                <a:latin typeface="+mj-lt"/>
                <a:ea typeface="+mj-ea"/>
                <a:cs typeface="+mj-cs"/>
              </a:rPr>
              <a:t>↜巧克力教練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091E8B6A-FC02-310D-1CD1-CAA4264B74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8" y="281905"/>
            <a:ext cx="4937125" cy="2778218"/>
          </a:xfr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A5200926-B02E-9AB5-53AD-C71EBC8B6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28957" y="6220557"/>
            <a:ext cx="5299328" cy="576262"/>
          </a:xfrm>
        </p:spPr>
        <p:txBody>
          <a:bodyPr/>
          <a:lstStyle/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↪我們的日常陸上訓練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D208C81F-5A80-4FE0-5223-EA5BFC85907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627" y="1774374"/>
            <a:ext cx="2709685" cy="4815337"/>
          </a:xfr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0CE41A3-EB25-1E44-137B-A95D09663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4" b="25859"/>
          <a:stretch>
            <a:fillRect/>
          </a:stretch>
        </p:blipFill>
        <p:spPr>
          <a:xfrm>
            <a:off x="3690663" y="3764069"/>
            <a:ext cx="3170276" cy="23829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80EF8DD4-B9D6-4EDF-3D67-FC9140FF4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7" t="11312" r="10730" b="33939"/>
          <a:stretch>
            <a:fillRect/>
          </a:stretch>
        </p:blipFill>
        <p:spPr>
          <a:xfrm>
            <a:off x="7093106" y="3546764"/>
            <a:ext cx="1695879" cy="304294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9E76C7E3-007A-5C26-1C8A-0B7EA1C18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6" r="4282" b="26293"/>
          <a:stretch>
            <a:fillRect/>
          </a:stretch>
        </p:blipFill>
        <p:spPr>
          <a:xfrm>
            <a:off x="6116132" y="218607"/>
            <a:ext cx="1942879" cy="2643403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6CC3E4F-2901-EA9D-BAE2-EB36D56416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73" b="37373"/>
          <a:stretch>
            <a:fillRect/>
          </a:stretch>
        </p:blipFill>
        <p:spPr>
          <a:xfrm>
            <a:off x="264940" y="3470948"/>
            <a:ext cx="3113681" cy="24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843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491E5E-8CE9-7EF1-E423-73C42F5B9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372" y="-109876"/>
            <a:ext cx="5498352" cy="1507067"/>
          </a:xfrm>
        </p:spPr>
        <p:txBody>
          <a:bodyPr/>
          <a:lstStyle/>
          <a:p>
            <a:r>
              <a:rPr lang="zh-TW" altLang="en-US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太平暑期育樂營</a:t>
            </a:r>
            <a:r>
              <a:rPr lang="en-US" altLang="zh-TW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-</a:t>
            </a:r>
            <a:r>
              <a:rPr lang="zh-TW" altLang="en-US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麥塊課程</a:t>
            </a:r>
            <a:endParaRPr lang="zh-TW" altLang="en-US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9D09585-A617-F90A-3436-27EFF7266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767" y="2201334"/>
            <a:ext cx="1305293" cy="576262"/>
          </a:xfrm>
        </p:spPr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開課囉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736801B3-7FFE-B89A-3014-4EBA2FE1120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056" y="1288580"/>
            <a:ext cx="1760086" cy="990435"/>
          </a:xfr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201A4CA-5ACC-1336-3B98-986AFDC19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235998" y="2201220"/>
            <a:ext cx="1650202" cy="576262"/>
          </a:xfrm>
        </p:spPr>
        <p:txBody>
          <a:bodyPr/>
          <a:lstStyle/>
          <a:p>
            <a:r>
              <a:rPr lang="zh-TW" altLang="en-US" dirty="0">
                <a:solidFill>
                  <a:srgbClr val="FFC000"/>
                </a:solidFill>
              </a:rPr>
              <a:t>任務完成</a:t>
            </a:r>
            <a:endParaRPr lang="en-US" altLang="zh-TW" dirty="0">
              <a:solidFill>
                <a:srgbClr val="FFC000"/>
              </a:solidFill>
            </a:endParaRP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95A25CAA-C83F-E16B-57E9-1F3E14C188C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1" y="1270529"/>
            <a:ext cx="1760086" cy="990435"/>
          </a:xfr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D5DFE2D-F594-F8AC-77E4-52A39F48FA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63" y="1270527"/>
            <a:ext cx="1760772" cy="990435"/>
          </a:xfrm>
          <a:prstGeom prst="rect">
            <a:avLst/>
          </a:prstGeom>
        </p:spPr>
      </p:pic>
      <p:sp>
        <p:nvSpPr>
          <p:cNvPr id="13" name="文字版面配置區 4">
            <a:extLst>
              <a:ext uri="{FF2B5EF4-FFF2-40B4-BE49-F238E27FC236}">
                <a16:creationId xmlns:a16="http://schemas.microsoft.com/office/drawing/2014/main" id="{C1E38E0B-8FC9-AFB1-448C-2516B16E9714}"/>
              </a:ext>
            </a:extLst>
          </p:cNvPr>
          <p:cNvSpPr txBox="1">
            <a:spLocks/>
          </p:cNvSpPr>
          <p:nvPr/>
        </p:nvSpPr>
        <p:spPr>
          <a:xfrm>
            <a:off x="4409219" y="2201220"/>
            <a:ext cx="934836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FFFF00"/>
                </a:solidFill>
              </a:rPr>
              <a:t>互動</a:t>
            </a:r>
            <a:endParaRPr lang="en-US" altLang="zh-TW" dirty="0">
              <a:solidFill>
                <a:srgbClr val="FFFF00"/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9AB83FE-028A-75E3-B241-58F225210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581" y="1251671"/>
            <a:ext cx="1763623" cy="992038"/>
          </a:xfrm>
          <a:prstGeom prst="rect">
            <a:avLst/>
          </a:prstGeom>
        </p:spPr>
      </p:pic>
      <p:sp>
        <p:nvSpPr>
          <p:cNvPr id="16" name="文字版面配置區 4">
            <a:extLst>
              <a:ext uri="{FF2B5EF4-FFF2-40B4-BE49-F238E27FC236}">
                <a16:creationId xmlns:a16="http://schemas.microsoft.com/office/drawing/2014/main" id="{5AB3052D-D6D4-09AA-67A2-8FCEB9BB33B6}"/>
              </a:ext>
            </a:extLst>
          </p:cNvPr>
          <p:cNvSpPr txBox="1">
            <a:spLocks/>
          </p:cNvSpPr>
          <p:nvPr/>
        </p:nvSpPr>
        <p:spPr>
          <a:xfrm>
            <a:off x="5893363" y="2201220"/>
            <a:ext cx="2043110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B050"/>
                </a:solidFill>
              </a:rPr>
              <a:t>相機與相簿</a:t>
            </a:r>
            <a:endParaRPr lang="en-US" altLang="zh-TW" dirty="0">
              <a:solidFill>
                <a:srgbClr val="00B050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E71CD43-DA2C-8D46-9D5C-A2C6C60D1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18" y="1234419"/>
            <a:ext cx="1824965" cy="1026543"/>
          </a:xfrm>
          <a:prstGeom prst="rect">
            <a:avLst/>
          </a:prstGeom>
        </p:spPr>
      </p:pic>
      <p:sp>
        <p:nvSpPr>
          <p:cNvPr id="19" name="文字版面配置區 4">
            <a:extLst>
              <a:ext uri="{FF2B5EF4-FFF2-40B4-BE49-F238E27FC236}">
                <a16:creationId xmlns:a16="http://schemas.microsoft.com/office/drawing/2014/main" id="{AFCED2B2-7887-870E-B78A-9B1671849477}"/>
              </a:ext>
            </a:extLst>
          </p:cNvPr>
          <p:cNvSpPr txBox="1">
            <a:spLocks/>
          </p:cNvSpPr>
          <p:nvPr/>
        </p:nvSpPr>
        <p:spPr>
          <a:xfrm>
            <a:off x="8289272" y="2201220"/>
            <a:ext cx="934836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70C0"/>
                </a:solidFill>
              </a:rPr>
              <a:t>黑板</a:t>
            </a:r>
            <a:endParaRPr lang="en-US" altLang="zh-TW" dirty="0">
              <a:solidFill>
                <a:srgbClr val="0070C0"/>
              </a:solidFill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7F07739F-2954-3ECA-C23C-B8BEF7E2A9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997" y="1234419"/>
            <a:ext cx="1824966" cy="1026543"/>
          </a:xfrm>
          <a:prstGeom prst="rect">
            <a:avLst/>
          </a:prstGeom>
        </p:spPr>
      </p:pic>
      <p:sp>
        <p:nvSpPr>
          <p:cNvPr id="22" name="文字版面配置區 4">
            <a:extLst>
              <a:ext uri="{FF2B5EF4-FFF2-40B4-BE49-F238E27FC236}">
                <a16:creationId xmlns:a16="http://schemas.microsoft.com/office/drawing/2014/main" id="{48B0C4F6-9EA8-F2CF-F421-D3412763F4DD}"/>
              </a:ext>
            </a:extLst>
          </p:cNvPr>
          <p:cNvSpPr txBox="1">
            <a:spLocks/>
          </p:cNvSpPr>
          <p:nvPr/>
        </p:nvSpPr>
        <p:spPr>
          <a:xfrm>
            <a:off x="9635058" y="2211645"/>
            <a:ext cx="2372844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>
                <a:solidFill>
                  <a:srgbClr val="7030A0"/>
                </a:solidFill>
              </a:rPr>
              <a:t>NPC</a:t>
            </a:r>
            <a:r>
              <a:rPr lang="zh-TW" altLang="en-US" dirty="0">
                <a:solidFill>
                  <a:srgbClr val="7030A0"/>
                </a:solidFill>
              </a:rPr>
              <a:t>開啟網頁</a:t>
            </a:r>
            <a:endParaRPr lang="en-US" altLang="zh-TW" dirty="0">
              <a:solidFill>
                <a:srgbClr val="7030A0"/>
              </a:solidFill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EC94AAED-44E1-16F8-1B99-A907D86B65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2" y="2976644"/>
            <a:ext cx="1760773" cy="990435"/>
          </a:xfrm>
          <a:prstGeom prst="rect">
            <a:avLst/>
          </a:prstGeom>
        </p:spPr>
      </p:pic>
      <p:sp>
        <p:nvSpPr>
          <p:cNvPr id="25" name="文字版面配置區 2">
            <a:extLst>
              <a:ext uri="{FF2B5EF4-FFF2-40B4-BE49-F238E27FC236}">
                <a16:creationId xmlns:a16="http://schemas.microsoft.com/office/drawing/2014/main" id="{4AFFB498-E9FF-DFAD-5BBF-3F80A3FCAE10}"/>
              </a:ext>
            </a:extLst>
          </p:cNvPr>
          <p:cNvSpPr txBox="1">
            <a:spLocks/>
          </p:cNvSpPr>
          <p:nvPr/>
        </p:nvSpPr>
        <p:spPr>
          <a:xfrm>
            <a:off x="222290" y="3949513"/>
            <a:ext cx="1711232" cy="535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FF0000"/>
                </a:solidFill>
              </a:rPr>
              <a:t>瞬間移動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E5B63179-D29C-A7DF-66CC-8BB10100D3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696" y="2986072"/>
            <a:ext cx="1726446" cy="971126"/>
          </a:xfrm>
          <a:prstGeom prst="rect">
            <a:avLst/>
          </a:prstGeom>
        </p:spPr>
      </p:pic>
      <p:sp>
        <p:nvSpPr>
          <p:cNvPr id="28" name="文字版面配置區 2">
            <a:extLst>
              <a:ext uri="{FF2B5EF4-FFF2-40B4-BE49-F238E27FC236}">
                <a16:creationId xmlns:a16="http://schemas.microsoft.com/office/drawing/2014/main" id="{FB70E70A-F85E-752B-32E8-33D80B85501F}"/>
              </a:ext>
            </a:extLst>
          </p:cNvPr>
          <p:cNvSpPr txBox="1">
            <a:spLocks/>
          </p:cNvSpPr>
          <p:nvPr/>
        </p:nvSpPr>
        <p:spPr>
          <a:xfrm>
            <a:off x="1902038" y="3967079"/>
            <a:ext cx="2351762" cy="535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FFC000"/>
                </a:solidFill>
              </a:rPr>
              <a:t>滿地生物植物</a:t>
            </a: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D2708278-2DA2-FB15-D2AD-153653C3AD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04" y="3003783"/>
            <a:ext cx="1760772" cy="990434"/>
          </a:xfrm>
          <a:prstGeom prst="rect">
            <a:avLst/>
          </a:prstGeom>
        </p:spPr>
      </p:pic>
      <p:sp>
        <p:nvSpPr>
          <p:cNvPr id="31" name="文字版面配置區 2">
            <a:extLst>
              <a:ext uri="{FF2B5EF4-FFF2-40B4-BE49-F238E27FC236}">
                <a16:creationId xmlns:a16="http://schemas.microsoft.com/office/drawing/2014/main" id="{4C5B4F4A-DD14-A4E5-1C28-BF70B17D84DE}"/>
              </a:ext>
            </a:extLst>
          </p:cNvPr>
          <p:cNvSpPr txBox="1">
            <a:spLocks/>
          </p:cNvSpPr>
          <p:nvPr/>
        </p:nvSpPr>
        <p:spPr>
          <a:xfrm>
            <a:off x="4222316" y="3949512"/>
            <a:ext cx="1711232" cy="535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FFFF00"/>
                </a:solidFill>
              </a:rPr>
              <a:t>遊戲證書</a:t>
            </a: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F36DB725-D0E2-0AA1-E2CC-022271E988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602" y="3032233"/>
            <a:ext cx="1689234" cy="950194"/>
          </a:xfrm>
          <a:prstGeom prst="rect">
            <a:avLst/>
          </a:prstGeom>
        </p:spPr>
      </p:pic>
      <p:sp>
        <p:nvSpPr>
          <p:cNvPr id="34" name="文字版面配置區 2">
            <a:extLst>
              <a:ext uri="{FF2B5EF4-FFF2-40B4-BE49-F238E27FC236}">
                <a16:creationId xmlns:a16="http://schemas.microsoft.com/office/drawing/2014/main" id="{60938DC2-B38B-3370-7804-8E1B9D4540FA}"/>
              </a:ext>
            </a:extLst>
          </p:cNvPr>
          <p:cNvSpPr txBox="1">
            <a:spLocks/>
          </p:cNvSpPr>
          <p:nvPr/>
        </p:nvSpPr>
        <p:spPr>
          <a:xfrm>
            <a:off x="6182297" y="3949511"/>
            <a:ext cx="1349842" cy="535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B050"/>
                </a:solidFill>
              </a:rPr>
              <a:t>藏寶箱</a:t>
            </a:r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B9852936-8678-F041-4401-7978FACA14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117" y="3003783"/>
            <a:ext cx="1760771" cy="990434"/>
          </a:xfrm>
          <a:prstGeom prst="rect">
            <a:avLst/>
          </a:prstGeom>
        </p:spPr>
      </p:pic>
      <p:sp>
        <p:nvSpPr>
          <p:cNvPr id="37" name="文字版面配置區 4">
            <a:extLst>
              <a:ext uri="{FF2B5EF4-FFF2-40B4-BE49-F238E27FC236}">
                <a16:creationId xmlns:a16="http://schemas.microsoft.com/office/drawing/2014/main" id="{26E4D992-9384-088D-B7A6-BFC3C49C3F91}"/>
              </a:ext>
            </a:extLst>
          </p:cNvPr>
          <p:cNvSpPr txBox="1">
            <a:spLocks/>
          </p:cNvSpPr>
          <p:nvPr/>
        </p:nvSpPr>
        <p:spPr>
          <a:xfrm>
            <a:off x="8289272" y="3946902"/>
            <a:ext cx="934836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70C0"/>
                </a:solidFill>
              </a:rPr>
              <a:t>合成</a:t>
            </a:r>
            <a:endParaRPr lang="en-US" altLang="zh-TW" dirty="0">
              <a:solidFill>
                <a:srgbClr val="0070C0"/>
              </a:solidFill>
            </a:endParaRP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AFB8B639-7655-D890-53F0-678018CCED6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71" y="2992581"/>
            <a:ext cx="1780685" cy="1001635"/>
          </a:xfrm>
          <a:prstGeom prst="rect">
            <a:avLst/>
          </a:prstGeom>
        </p:spPr>
      </p:pic>
      <p:sp>
        <p:nvSpPr>
          <p:cNvPr id="40" name="文字版面配置區 4">
            <a:extLst>
              <a:ext uri="{FF2B5EF4-FFF2-40B4-BE49-F238E27FC236}">
                <a16:creationId xmlns:a16="http://schemas.microsoft.com/office/drawing/2014/main" id="{AC53FEA6-95AF-304C-C97F-BDEBB0626B38}"/>
              </a:ext>
            </a:extLst>
          </p:cNvPr>
          <p:cNvSpPr txBox="1">
            <a:spLocks/>
          </p:cNvSpPr>
          <p:nvPr/>
        </p:nvSpPr>
        <p:spPr>
          <a:xfrm>
            <a:off x="10289962" y="3959162"/>
            <a:ext cx="934836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7030A0"/>
                </a:solidFill>
              </a:rPr>
              <a:t>種植</a:t>
            </a:r>
            <a:endParaRPr lang="en-US" altLang="zh-TW" dirty="0">
              <a:solidFill>
                <a:srgbClr val="7030A0"/>
              </a:solidFill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F6DA36C8-540B-80BB-BA91-E495FA87B6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1" y="4747468"/>
            <a:ext cx="1742717" cy="980279"/>
          </a:xfrm>
          <a:prstGeom prst="rect">
            <a:avLst/>
          </a:prstGeom>
        </p:spPr>
      </p:pic>
      <p:sp>
        <p:nvSpPr>
          <p:cNvPr id="43" name="文字版面配置區 4">
            <a:extLst>
              <a:ext uri="{FF2B5EF4-FFF2-40B4-BE49-F238E27FC236}">
                <a16:creationId xmlns:a16="http://schemas.microsoft.com/office/drawing/2014/main" id="{57782FD3-DC4F-9440-C6D2-4FF8F4F5245E}"/>
              </a:ext>
            </a:extLst>
          </p:cNvPr>
          <p:cNvSpPr txBox="1">
            <a:spLocks/>
          </p:cNvSpPr>
          <p:nvPr/>
        </p:nvSpPr>
        <p:spPr>
          <a:xfrm>
            <a:off x="610488" y="5684096"/>
            <a:ext cx="934836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FF0000"/>
                </a:solidFill>
              </a:rPr>
              <a:t>騎乘</a:t>
            </a:r>
            <a:endParaRPr lang="en-US" altLang="zh-TW" dirty="0">
              <a:solidFill>
                <a:srgbClr val="FF0000"/>
              </a:solidFill>
            </a:endParaRP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080716A4-1592-7EDA-D336-447346EC15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386" y="4747468"/>
            <a:ext cx="1742717" cy="980279"/>
          </a:xfrm>
          <a:prstGeom prst="rect">
            <a:avLst/>
          </a:prstGeom>
        </p:spPr>
      </p:pic>
      <p:sp>
        <p:nvSpPr>
          <p:cNvPr id="46" name="文字版面配置區 2">
            <a:extLst>
              <a:ext uri="{FF2B5EF4-FFF2-40B4-BE49-F238E27FC236}">
                <a16:creationId xmlns:a16="http://schemas.microsoft.com/office/drawing/2014/main" id="{DBB76419-2DB5-79DA-8750-C16B795EAED1}"/>
              </a:ext>
            </a:extLst>
          </p:cNvPr>
          <p:cNvSpPr txBox="1">
            <a:spLocks/>
          </p:cNvSpPr>
          <p:nvPr/>
        </p:nvSpPr>
        <p:spPr>
          <a:xfrm>
            <a:off x="2265871" y="5704272"/>
            <a:ext cx="1711232" cy="535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FFC000"/>
                </a:solidFill>
              </a:rPr>
              <a:t>射箭釣魚</a:t>
            </a: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6BA16CF6-7275-002E-D222-0705124E22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01" y="4747469"/>
            <a:ext cx="1707975" cy="960736"/>
          </a:xfrm>
          <a:prstGeom prst="rect">
            <a:avLst/>
          </a:prstGeom>
        </p:spPr>
      </p:pic>
      <p:sp>
        <p:nvSpPr>
          <p:cNvPr id="49" name="文字版面配置區 2">
            <a:extLst>
              <a:ext uri="{FF2B5EF4-FFF2-40B4-BE49-F238E27FC236}">
                <a16:creationId xmlns:a16="http://schemas.microsoft.com/office/drawing/2014/main" id="{F1249EE9-D2BF-BD15-ECE4-532A3A1A699E}"/>
              </a:ext>
            </a:extLst>
          </p:cNvPr>
          <p:cNvSpPr txBox="1">
            <a:spLocks/>
          </p:cNvSpPr>
          <p:nvPr/>
        </p:nvSpPr>
        <p:spPr>
          <a:xfrm>
            <a:off x="4333592" y="5684096"/>
            <a:ext cx="1283514" cy="535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FFFF00"/>
                </a:solidFill>
              </a:rPr>
              <a:t>紅石房</a:t>
            </a: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205BDEE4-F044-7C5A-F07D-59102CA109F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75" y="4736789"/>
            <a:ext cx="1707977" cy="960737"/>
          </a:xfrm>
          <a:prstGeom prst="rect">
            <a:avLst/>
          </a:prstGeom>
        </p:spPr>
      </p:pic>
      <p:sp>
        <p:nvSpPr>
          <p:cNvPr id="52" name="文字版面配置區 2">
            <a:extLst>
              <a:ext uri="{FF2B5EF4-FFF2-40B4-BE49-F238E27FC236}">
                <a16:creationId xmlns:a16="http://schemas.microsoft.com/office/drawing/2014/main" id="{500FD276-4E5A-3C83-622F-C7C6E8A6F593}"/>
              </a:ext>
            </a:extLst>
          </p:cNvPr>
          <p:cNvSpPr txBox="1">
            <a:spLocks/>
          </p:cNvSpPr>
          <p:nvPr/>
        </p:nvSpPr>
        <p:spPr>
          <a:xfrm>
            <a:off x="5893363" y="5684096"/>
            <a:ext cx="2027754" cy="535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>
                <a:solidFill>
                  <a:srgbClr val="00B050"/>
                </a:solidFill>
              </a:rPr>
              <a:t>傳喚機器人</a:t>
            </a:r>
          </a:p>
        </p:txBody>
      </p:sp>
      <p:sp>
        <p:nvSpPr>
          <p:cNvPr id="53" name="文字版面配置區 2">
            <a:extLst>
              <a:ext uri="{FF2B5EF4-FFF2-40B4-BE49-F238E27FC236}">
                <a16:creationId xmlns:a16="http://schemas.microsoft.com/office/drawing/2014/main" id="{A0FC586B-3777-A59D-F2A2-40ABF75BE6F0}"/>
              </a:ext>
            </a:extLst>
          </p:cNvPr>
          <p:cNvSpPr txBox="1">
            <a:spLocks/>
          </p:cNvSpPr>
          <p:nvPr/>
        </p:nvSpPr>
        <p:spPr>
          <a:xfrm rot="21119135">
            <a:off x="8014823" y="5107040"/>
            <a:ext cx="2027754" cy="535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8/4~8/12</a:t>
            </a:r>
            <a:endParaRPr lang="zh-TW" altLang="en-US" dirty="0"/>
          </a:p>
        </p:txBody>
      </p:sp>
      <p:sp>
        <p:nvSpPr>
          <p:cNvPr id="54" name="文字版面配置區 2">
            <a:extLst>
              <a:ext uri="{FF2B5EF4-FFF2-40B4-BE49-F238E27FC236}">
                <a16:creationId xmlns:a16="http://schemas.microsoft.com/office/drawing/2014/main" id="{DB7D711C-6576-CEFB-AF49-20E04B9777F6}"/>
              </a:ext>
            </a:extLst>
          </p:cNvPr>
          <p:cNvSpPr txBox="1">
            <a:spLocks/>
          </p:cNvSpPr>
          <p:nvPr/>
        </p:nvSpPr>
        <p:spPr>
          <a:xfrm rot="21119135">
            <a:off x="9585506" y="5637185"/>
            <a:ext cx="2471948" cy="535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/>
              <a:t>未完待續</a:t>
            </a:r>
            <a:r>
              <a:rPr lang="en-US" altLang="zh-TW" dirty="0"/>
              <a:t>……</a:t>
            </a:r>
            <a:endParaRPr lang="zh-TW" altLang="en-US" dirty="0"/>
          </a:p>
        </p:txBody>
      </p:sp>
      <p:sp>
        <p:nvSpPr>
          <p:cNvPr id="55" name="標題 1">
            <a:extLst>
              <a:ext uri="{FF2B5EF4-FFF2-40B4-BE49-F238E27FC236}">
                <a16:creationId xmlns:a16="http://schemas.microsoft.com/office/drawing/2014/main" id="{14CF895F-CE12-E89B-8CD0-DDBF94F67948}"/>
              </a:ext>
            </a:extLst>
          </p:cNvPr>
          <p:cNvSpPr txBox="1">
            <a:spLocks/>
          </p:cNvSpPr>
          <p:nvPr/>
        </p:nvSpPr>
        <p:spPr>
          <a:xfrm>
            <a:off x="8812228" y="73704"/>
            <a:ext cx="2313856" cy="10373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solidFill>
                  <a:srgbClr val="FF0000"/>
                </a:solidFill>
              </a:rPr>
              <a:t>☜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ﾟヮﾟ☜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6" name="標題 1">
            <a:extLst>
              <a:ext uri="{FF2B5EF4-FFF2-40B4-BE49-F238E27FC236}">
                <a16:creationId xmlns:a16="http://schemas.microsoft.com/office/drawing/2014/main" id="{D98EDEC0-CF8D-69A3-8E38-C5524F78A79C}"/>
              </a:ext>
            </a:extLst>
          </p:cNvPr>
          <p:cNvSpPr txBox="1">
            <a:spLocks/>
          </p:cNvSpPr>
          <p:nvPr/>
        </p:nvSpPr>
        <p:spPr>
          <a:xfrm>
            <a:off x="610488" y="110969"/>
            <a:ext cx="2313856" cy="10373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dirty="0">
                <a:solidFill>
                  <a:srgbClr val="FF0000"/>
                </a:solidFill>
              </a:rPr>
              <a:t>(☞</a:t>
            </a:r>
            <a:r>
              <a:rPr lang="zh-TW" altLang="en-US" dirty="0">
                <a:solidFill>
                  <a:srgbClr val="FF0000"/>
                </a:solidFill>
              </a:rPr>
              <a:t>ﾟヮﾟ</a:t>
            </a:r>
            <a:r>
              <a:rPr lang="en-US" altLang="zh-TW" dirty="0">
                <a:solidFill>
                  <a:srgbClr val="FF0000"/>
                </a:solidFill>
              </a:rPr>
              <a:t>)☞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144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D8713-C3BA-65BF-3CDA-58FD77A72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AFD7453-C905-E1F3-045F-246474539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7806" y="-93801"/>
            <a:ext cx="5121765" cy="1507067"/>
          </a:xfrm>
        </p:spPr>
        <p:txBody>
          <a:bodyPr/>
          <a:lstStyle/>
          <a:p>
            <a:r>
              <a:rPr lang="zh-TW" altLang="en-US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太平暑期育樂營</a:t>
            </a:r>
            <a:r>
              <a:rPr lang="en-US" altLang="zh-TW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-</a:t>
            </a:r>
            <a:r>
              <a:rPr lang="zh-TW" altLang="en-US" b="1" cap="none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化學營</a:t>
            </a:r>
            <a:endParaRPr lang="zh-TW" altLang="en-US" b="1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41EFB1CB-C0D5-DD58-9803-3E1CB560B0D3}"/>
              </a:ext>
            </a:extLst>
          </p:cNvPr>
          <p:cNvSpPr txBox="1">
            <a:spLocks/>
          </p:cNvSpPr>
          <p:nvPr/>
        </p:nvSpPr>
        <p:spPr>
          <a:xfrm>
            <a:off x="610488" y="110969"/>
            <a:ext cx="2313856" cy="10373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zh-TW" dirty="0">
                <a:solidFill>
                  <a:srgbClr val="7030A0"/>
                </a:solidFill>
              </a:rPr>
              <a:t>(☞</a:t>
            </a:r>
            <a:r>
              <a:rPr lang="zh-TW" altLang="en-US" dirty="0">
                <a:solidFill>
                  <a:srgbClr val="7030A0"/>
                </a:solidFill>
              </a:rPr>
              <a:t>ﾟヮﾟ</a:t>
            </a:r>
            <a:r>
              <a:rPr lang="en-US" altLang="zh-TW" dirty="0">
                <a:solidFill>
                  <a:srgbClr val="7030A0"/>
                </a:solidFill>
              </a:rPr>
              <a:t>)☞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56AB250E-E322-C0B5-526E-6316AC8B267D}"/>
              </a:ext>
            </a:extLst>
          </p:cNvPr>
          <p:cNvSpPr txBox="1">
            <a:spLocks/>
          </p:cNvSpPr>
          <p:nvPr/>
        </p:nvSpPr>
        <p:spPr>
          <a:xfrm>
            <a:off x="9133034" y="128688"/>
            <a:ext cx="2313856" cy="10373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solidFill>
                  <a:srgbClr val="7030A0"/>
                </a:solidFill>
              </a:rPr>
              <a:t>☜</a:t>
            </a:r>
            <a:r>
              <a:rPr lang="en-US" altLang="zh-TW" dirty="0">
                <a:solidFill>
                  <a:srgbClr val="7030A0"/>
                </a:solidFill>
              </a:rPr>
              <a:t>(</a:t>
            </a:r>
            <a:r>
              <a:rPr lang="zh-TW" altLang="en-US" dirty="0">
                <a:solidFill>
                  <a:srgbClr val="7030A0"/>
                </a:solidFill>
              </a:rPr>
              <a:t>ﾟヮﾟ☜</a:t>
            </a:r>
            <a:r>
              <a:rPr lang="en-US" altLang="zh-TW" dirty="0">
                <a:solidFill>
                  <a:srgbClr val="7030A0"/>
                </a:solidFill>
              </a:rPr>
              <a:t>)</a:t>
            </a:r>
            <a:endParaRPr lang="zh-TW" altLang="en-US" dirty="0">
              <a:solidFill>
                <a:srgbClr val="7030A0"/>
              </a:solidFill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FD70F62C-FC1D-2657-C37F-12D22DC2E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8" t="14030" r="19339" b="5612"/>
          <a:stretch>
            <a:fillRect/>
          </a:stretch>
        </p:blipFill>
        <p:spPr>
          <a:xfrm>
            <a:off x="562872" y="1187137"/>
            <a:ext cx="3405998" cy="2616404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563C782D-A2FE-9A63-79C4-90F5C4451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 t="3637" r="17405" b="9303"/>
          <a:stretch>
            <a:fillRect/>
          </a:stretch>
        </p:blipFill>
        <p:spPr>
          <a:xfrm>
            <a:off x="4253800" y="1187137"/>
            <a:ext cx="3482946" cy="2616404"/>
          </a:xfrm>
          <a:prstGeom prst="rect">
            <a:avLst/>
          </a:prstGeom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DC2E4AD8-38BB-1892-BF5D-2B0E4E65F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2" t="9303" r="16591" b="17117"/>
          <a:stretch>
            <a:fillRect/>
          </a:stretch>
        </p:blipFill>
        <p:spPr>
          <a:xfrm>
            <a:off x="8160327" y="1187137"/>
            <a:ext cx="3603405" cy="2618479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79472E4F-B773-1AAC-6DEE-85A2F715D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8" t="3636" r="11767" b="11111"/>
          <a:stretch>
            <a:fillRect/>
          </a:stretch>
        </p:blipFill>
        <p:spPr>
          <a:xfrm>
            <a:off x="610489" y="4058984"/>
            <a:ext cx="3358382" cy="2380105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FA4BA510-11E9-FABE-C957-EC8FC2780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2" t="17310" r="20567" b="35737"/>
          <a:stretch>
            <a:fillRect/>
          </a:stretch>
        </p:blipFill>
        <p:spPr>
          <a:xfrm>
            <a:off x="4253800" y="4060838"/>
            <a:ext cx="3482946" cy="2378252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92AC0B2D-3054-4388-131D-020E869540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 t="6109" r="28827" b="30215"/>
          <a:stretch>
            <a:fillRect/>
          </a:stretch>
        </p:blipFill>
        <p:spPr>
          <a:xfrm>
            <a:off x="8094346" y="4058984"/>
            <a:ext cx="3669386" cy="23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5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AC30D29-D89C-E280-BED0-71FF44DEC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668" y="486145"/>
            <a:ext cx="4809745" cy="823912"/>
          </a:xfrm>
        </p:spPr>
        <p:txBody>
          <a:bodyPr>
            <a:noAutofit/>
          </a:bodyPr>
          <a:lstStyle/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📢內湖運動中心</a:t>
            </a:r>
          </a:p>
        </p:txBody>
      </p:sp>
      <p:pic>
        <p:nvPicPr>
          <p:cNvPr id="15" name="內容版面配置區 14">
            <a:extLst>
              <a:ext uri="{FF2B5EF4-FFF2-40B4-BE49-F238E27FC236}">
                <a16:creationId xmlns:a16="http://schemas.microsoft.com/office/drawing/2014/main" id="{6E54EA96-FF16-5B44-FD50-21E38E0C187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653">
            <a:off x="7401889" y="609600"/>
            <a:ext cx="3532433" cy="4708849"/>
          </a:xfr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5AFBB32-225F-EB67-AC48-B251CA46B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13</a:t>
            </a:fld>
            <a:endParaRPr lang="zh-TW" altLang="en-US"/>
          </a:p>
        </p:txBody>
      </p:sp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4D088E15-6348-B39D-21DA-B7004E26826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68" y="1672084"/>
            <a:ext cx="5715796" cy="4287815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34B7D9E2-DF24-36FD-35C2-843B0F353DDA}"/>
                  </a:ext>
                </a:extLst>
              </p14:cNvPr>
              <p14:cNvContentPartPr/>
              <p14:nvPr/>
            </p14:nvContentPartPr>
            <p14:xfrm>
              <a:off x="394360" y="1320440"/>
              <a:ext cx="977040" cy="72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34B7D9E2-DF24-36FD-35C2-843B0F353D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040" y="1311800"/>
                <a:ext cx="9856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筆跡 6">
                <a:extLst>
                  <a:ext uri="{FF2B5EF4-FFF2-40B4-BE49-F238E27FC236}">
                    <a16:creationId xmlns:a16="http://schemas.microsoft.com/office/drawing/2014/main" id="{B3C73599-4C1B-324F-2AFC-130103DAFA4A}"/>
                  </a:ext>
                </a:extLst>
              </p14:cNvPr>
              <p14:cNvContentPartPr/>
              <p14:nvPr/>
            </p14:nvContentPartPr>
            <p14:xfrm>
              <a:off x="405880" y="1330520"/>
              <a:ext cx="720" cy="1006560"/>
            </p14:xfrm>
          </p:contentPart>
        </mc:Choice>
        <mc:Fallback xmlns="">
          <p:pic>
            <p:nvPicPr>
              <p:cNvPr id="7" name="筆跡 6">
                <a:extLst>
                  <a:ext uri="{FF2B5EF4-FFF2-40B4-BE49-F238E27FC236}">
                    <a16:creationId xmlns:a16="http://schemas.microsoft.com/office/drawing/2014/main" id="{B3C73599-4C1B-324F-2AFC-130103DAFA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7240" y="1326200"/>
                <a:ext cx="18000" cy="10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筆跡 10">
                <a:extLst>
                  <a:ext uri="{FF2B5EF4-FFF2-40B4-BE49-F238E27FC236}">
                    <a16:creationId xmlns:a16="http://schemas.microsoft.com/office/drawing/2014/main" id="{26C1728B-9DA8-4535-E600-858F5C6F431B}"/>
                  </a:ext>
                </a:extLst>
              </p14:cNvPr>
              <p14:cNvContentPartPr/>
              <p14:nvPr/>
            </p14:nvContentPartPr>
            <p14:xfrm>
              <a:off x="5750080" y="6258200"/>
              <a:ext cx="1189440" cy="720"/>
            </p14:xfrm>
          </p:contentPart>
        </mc:Choice>
        <mc:Fallback xmlns="">
          <p:pic>
            <p:nvPicPr>
              <p:cNvPr id="11" name="筆跡 10">
                <a:extLst>
                  <a:ext uri="{FF2B5EF4-FFF2-40B4-BE49-F238E27FC236}">
                    <a16:creationId xmlns:a16="http://schemas.microsoft.com/office/drawing/2014/main" id="{26C1728B-9DA8-4535-E600-858F5C6F431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45760" y="6249560"/>
                <a:ext cx="1198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筆跡 13">
                <a:extLst>
                  <a:ext uri="{FF2B5EF4-FFF2-40B4-BE49-F238E27FC236}">
                    <a16:creationId xmlns:a16="http://schemas.microsoft.com/office/drawing/2014/main" id="{F3A9A84B-605C-3FE0-E32C-00D6AC08AE62}"/>
                  </a:ext>
                </a:extLst>
              </p14:cNvPr>
              <p14:cNvContentPartPr/>
              <p14:nvPr/>
            </p14:nvContentPartPr>
            <p14:xfrm>
              <a:off x="6867520" y="5140760"/>
              <a:ext cx="720" cy="1128600"/>
            </p14:xfrm>
          </p:contentPart>
        </mc:Choice>
        <mc:Fallback xmlns="">
          <p:pic>
            <p:nvPicPr>
              <p:cNvPr id="14" name="筆跡 13">
                <a:extLst>
                  <a:ext uri="{FF2B5EF4-FFF2-40B4-BE49-F238E27FC236}">
                    <a16:creationId xmlns:a16="http://schemas.microsoft.com/office/drawing/2014/main" id="{F3A9A84B-605C-3FE0-E32C-00D6AC08AE6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858880" y="5136440"/>
                <a:ext cx="18000" cy="11372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標題 1">
            <a:extLst>
              <a:ext uri="{FF2B5EF4-FFF2-40B4-BE49-F238E27FC236}">
                <a16:creationId xmlns:a16="http://schemas.microsoft.com/office/drawing/2014/main" id="{9A27EFCB-1B8A-C507-A857-898CD8FA2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068" y="5741570"/>
            <a:ext cx="3541731" cy="823193"/>
          </a:xfrm>
        </p:spPr>
        <p:txBody>
          <a:bodyPr>
            <a:normAutofit fontScale="90000"/>
          </a:bodyPr>
          <a:lstStyle/>
          <a:p>
            <a:r>
              <a:rPr lang="zh-TW" altLang="en-US" dirty="0"/>
              <a:t>運動後的早餐補給</a:t>
            </a:r>
          </a:p>
        </p:txBody>
      </p:sp>
    </p:spTree>
    <p:extLst>
      <p:ext uri="{BB962C8B-B14F-4D97-AF65-F5344CB8AC3E}">
        <p14:creationId xmlns:p14="http://schemas.microsoft.com/office/powerpoint/2010/main" val="41014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36441CF-92CC-8609-AF7C-F67A19D4A3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25421" y="250745"/>
            <a:ext cx="9741158" cy="1360617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內湖大潤發 ／叔叔家和堂妹玩</a:t>
            </a: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64B07F03-EE7C-3261-F697-FCCED519BE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4097">
            <a:off x="517241" y="2250118"/>
            <a:ext cx="5329839" cy="3998282"/>
          </a:xfrm>
        </p:spPr>
      </p:pic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089FD19F-4F6F-71E5-4AF9-D7C4F524809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08415">
            <a:off x="7010700" y="1584340"/>
            <a:ext cx="3998281" cy="5329838"/>
          </a:xfr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FC08782-7E2C-6CAC-CDE5-6154C7D8F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14</a:t>
            </a:fld>
            <a:endParaRPr lang="zh-TW" altLang="en-US"/>
          </a:p>
        </p:txBody>
      </p:sp>
      <p:sp>
        <p:nvSpPr>
          <p:cNvPr id="4" name="心形 3">
            <a:extLst>
              <a:ext uri="{FF2B5EF4-FFF2-40B4-BE49-F238E27FC236}">
                <a16:creationId xmlns:a16="http://schemas.microsoft.com/office/drawing/2014/main" id="{41C2952F-2936-E76A-D2C1-ADBF34D417A6}"/>
              </a:ext>
            </a:extLst>
          </p:cNvPr>
          <p:cNvSpPr/>
          <p:nvPr/>
        </p:nvSpPr>
        <p:spPr>
          <a:xfrm>
            <a:off x="10363200" y="609600"/>
            <a:ext cx="1747520" cy="1463040"/>
          </a:xfrm>
          <a:prstGeom prst="hear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圖形 5" descr="拼圖塊 以實心填滿">
            <a:extLst>
              <a:ext uri="{FF2B5EF4-FFF2-40B4-BE49-F238E27FC236}">
                <a16:creationId xmlns:a16="http://schemas.microsoft.com/office/drawing/2014/main" id="{F6486A75-AE5F-0BE9-6441-397872ECE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68079" y="865578"/>
            <a:ext cx="937762" cy="937762"/>
          </a:xfrm>
          <a:prstGeom prst="rect">
            <a:avLst/>
          </a:prstGeom>
        </p:spPr>
      </p:pic>
      <p:pic>
        <p:nvPicPr>
          <p:cNvPr id="7" name="圖片 6" descr="披薩 Pusheen 貓">
            <a:extLst>
              <a:ext uri="{FF2B5EF4-FFF2-40B4-BE49-F238E27FC236}">
                <a16:creationId xmlns:a16="http://schemas.microsoft.com/office/drawing/2014/main" id="{B8106F73-24BA-0118-9FEE-DBE53940D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" y="51480"/>
            <a:ext cx="2198638" cy="219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BCAA9-626F-885A-4169-34FCC6C60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72921E9-2A72-09AE-BC67-3C2E77497C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23780" y="5424488"/>
            <a:ext cx="5910542" cy="823912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陪堂妹去</a:t>
            </a:r>
            <a:r>
              <a:rPr lang="en-US" altLang="zh-TW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7-11</a:t>
            </a:r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買多多喝</a:t>
            </a:r>
            <a:endParaRPr lang="en-US" altLang="zh-TW" sz="44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7FA87E1-17AF-34E1-FCD8-38B6C0C0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15</a:t>
            </a:fld>
            <a:endParaRPr lang="zh-TW" altLang="en-US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A878E253-27DD-94F4-C231-8924EB72F6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" y="1149023"/>
            <a:ext cx="2952269" cy="3935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80C7C8CF-B957-F925-6C51-D25B39C48BB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520" y="1300474"/>
            <a:ext cx="5118005" cy="3839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0F754E38-65A7-5EB9-DA33-B46522422706}"/>
              </a:ext>
            </a:extLst>
          </p:cNvPr>
          <p:cNvSpPr txBox="1"/>
          <p:nvPr/>
        </p:nvSpPr>
        <p:spPr>
          <a:xfrm>
            <a:off x="529728" y="5528716"/>
            <a:ext cx="36486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和堂妹玩拼圖</a:t>
            </a:r>
          </a:p>
        </p:txBody>
      </p:sp>
      <p:pic>
        <p:nvPicPr>
          <p:cNvPr id="16" name="圖形 15" descr="拼圖塊 以實心填滿">
            <a:extLst>
              <a:ext uri="{FF2B5EF4-FFF2-40B4-BE49-F238E27FC236}">
                <a16:creationId xmlns:a16="http://schemas.microsoft.com/office/drawing/2014/main" id="{21F0E9C0-AF9C-7408-C585-06F16C1300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5222" y="5424488"/>
            <a:ext cx="937762" cy="937762"/>
          </a:xfrm>
          <a:prstGeom prst="rect">
            <a:avLst/>
          </a:prstGeom>
        </p:spPr>
      </p:pic>
      <p:pic>
        <p:nvPicPr>
          <p:cNvPr id="4" name="圖形 3" descr="煙火 以實心填滿">
            <a:extLst>
              <a:ext uri="{FF2B5EF4-FFF2-40B4-BE49-F238E27FC236}">
                <a16:creationId xmlns:a16="http://schemas.microsoft.com/office/drawing/2014/main" id="{FC8C1AE7-146D-B993-CFD8-C937326B5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49789" y="182880"/>
            <a:ext cx="1169302" cy="1169302"/>
          </a:xfrm>
          <a:prstGeom prst="rect">
            <a:avLst/>
          </a:prstGeom>
        </p:spPr>
      </p:pic>
      <p:pic>
        <p:nvPicPr>
          <p:cNvPr id="8" name="圖形 7" descr="城市 以實心填滿">
            <a:extLst>
              <a:ext uri="{FF2B5EF4-FFF2-40B4-BE49-F238E27FC236}">
                <a16:creationId xmlns:a16="http://schemas.microsoft.com/office/drawing/2014/main" id="{F6A9B811-8CD8-A95B-6B1D-302EAF8A5F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3937" y="102643"/>
            <a:ext cx="914400" cy="914400"/>
          </a:xfrm>
          <a:prstGeom prst="rect">
            <a:avLst/>
          </a:prstGeom>
        </p:spPr>
      </p:pic>
      <p:pic>
        <p:nvPicPr>
          <p:cNvPr id="10" name="圖形 9" descr="搭配愛心微笑的臉部輪廓 以實心填滿">
            <a:extLst>
              <a:ext uri="{FF2B5EF4-FFF2-40B4-BE49-F238E27FC236}">
                <a16:creationId xmlns:a16="http://schemas.microsoft.com/office/drawing/2014/main" id="{45F6CBA7-1C14-0424-5F44-F833A120E3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60869" y="3970859"/>
            <a:ext cx="914400" cy="914400"/>
          </a:xfrm>
          <a:prstGeom prst="rect">
            <a:avLst/>
          </a:prstGeom>
        </p:spPr>
      </p:pic>
      <p:pic>
        <p:nvPicPr>
          <p:cNvPr id="13" name="圖形 12" descr="會議室 以實心填滿">
            <a:extLst>
              <a:ext uri="{FF2B5EF4-FFF2-40B4-BE49-F238E27FC236}">
                <a16:creationId xmlns:a16="http://schemas.microsoft.com/office/drawing/2014/main" id="{6A376B9C-E06D-7200-DC11-FD490B9E62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878522" y="3842691"/>
            <a:ext cx="1170736" cy="1170736"/>
          </a:xfrm>
          <a:prstGeom prst="rect">
            <a:avLst/>
          </a:prstGeom>
        </p:spPr>
      </p:pic>
      <p:pic>
        <p:nvPicPr>
          <p:cNvPr id="17" name="圖片 16" descr="再見 Pusheen 貓">
            <a:extLst>
              <a:ext uri="{FF2B5EF4-FFF2-40B4-BE49-F238E27FC236}">
                <a16:creationId xmlns:a16="http://schemas.microsoft.com/office/drawing/2014/main" id="{D9ED07AE-E2D3-2D2F-3A79-499EDF286D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46" y="-238398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0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62C02-AF45-D18A-C1E9-BD29C36FF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動作按鈕: 空白 9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B500229-77E7-A408-CC1D-3EA9EE992043}"/>
              </a:ext>
            </a:extLst>
          </p:cNvPr>
          <p:cNvSpPr/>
          <p:nvPr/>
        </p:nvSpPr>
        <p:spPr>
          <a:xfrm>
            <a:off x="584904" y="262292"/>
            <a:ext cx="1770997" cy="1515609"/>
          </a:xfrm>
          <a:prstGeom prst="actionButtonBlank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 descr="說嗨的 Pusheen 貓">
            <a:extLst>
              <a:ext uri="{FF2B5EF4-FFF2-40B4-BE49-F238E27FC236}">
                <a16:creationId xmlns:a16="http://schemas.microsoft.com/office/drawing/2014/main" id="{EA54A131-F30E-9521-5530-00903AB669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8882">
            <a:off x="294413" y="179291"/>
            <a:ext cx="1946892" cy="1907718"/>
          </a:xfrm>
          <a:prstGeom prst="rect">
            <a:avLst/>
          </a:prstGeo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949FDFB-9BF2-E431-2976-F52539112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28157" y="568756"/>
            <a:ext cx="4385386" cy="82391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圓山羽毛球場</a:t>
            </a:r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4FA20B73-A7DF-D339-B38B-E36EAB73F4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5" y="2037715"/>
            <a:ext cx="5802590" cy="4352925"/>
          </a:xfrm>
        </p:spPr>
      </p:pic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138254BF-2FD3-E66A-69F6-49E34DADFA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557">
            <a:off x="7150926" y="535085"/>
            <a:ext cx="3783396" cy="5043390"/>
          </a:xfr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231DD2B-7331-12F6-298E-4326E45B0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16</a:t>
            </a:fld>
            <a:endParaRPr lang="zh-TW" altLang="en-US"/>
          </a:p>
        </p:txBody>
      </p:sp>
      <p:pic>
        <p:nvPicPr>
          <p:cNvPr id="8" name="775384616.292073">
            <a:hlinkClick r:id="" action="ppaction://media"/>
            <a:extLst>
              <a:ext uri="{FF2B5EF4-FFF2-40B4-BE49-F238E27FC236}">
                <a16:creationId xmlns:a16="http://schemas.microsoft.com/office/drawing/2014/main" id="{0D5788B8-439A-1E07-1BD5-5B347AA2B4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63147" y="467360"/>
            <a:ext cx="454117" cy="388631"/>
          </a:xfrm>
          <a:prstGeom prst="rect">
            <a:avLst/>
          </a:prstGeom>
        </p:spPr>
      </p:pic>
      <p:sp>
        <p:nvSpPr>
          <p:cNvPr id="7" name="語音泡泡: 橢圓形 6">
            <a:extLst>
              <a:ext uri="{FF2B5EF4-FFF2-40B4-BE49-F238E27FC236}">
                <a16:creationId xmlns:a16="http://schemas.microsoft.com/office/drawing/2014/main" id="{B1F852FA-00FD-D34B-4183-9D57A5873B41}"/>
              </a:ext>
            </a:extLst>
          </p:cNvPr>
          <p:cNvSpPr/>
          <p:nvPr/>
        </p:nvSpPr>
        <p:spPr>
          <a:xfrm>
            <a:off x="3695669" y="4734559"/>
            <a:ext cx="1849120" cy="1076143"/>
          </a:xfrm>
          <a:prstGeom prst="wedgeEllipseCallou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好舒服</a:t>
            </a:r>
            <a:r>
              <a:rPr lang="en-US" altLang="zh-TW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113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2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A5BEE-7AAB-4F0E-FA8D-8AEA396F21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CFF7B56A-6048-1C2D-E889-5F486AB6CD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3062">
            <a:off x="915319" y="1792111"/>
            <a:ext cx="5802590" cy="4352925"/>
          </a:xfr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A0E67E0-0774-8CE4-754D-44404FB9D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68649" y="132282"/>
            <a:ext cx="7095931" cy="111802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猴硐坑媒礦主題園區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7C03F7EC-4882-89AC-4D5A-62C5991CD8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199" y="691292"/>
            <a:ext cx="3265430" cy="4352925"/>
          </a:xfr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60993F5-575A-A866-2CB0-EAF3E276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17</a:t>
            </a:fld>
            <a:endParaRPr lang="zh-TW" altLang="en-US"/>
          </a:p>
        </p:txBody>
      </p:sp>
      <p:pic>
        <p:nvPicPr>
          <p:cNvPr id="10" name="圖形 9" descr="＞形箭號 以實心填滿">
            <a:extLst>
              <a:ext uri="{FF2B5EF4-FFF2-40B4-BE49-F238E27FC236}">
                <a16:creationId xmlns:a16="http://schemas.microsoft.com/office/drawing/2014/main" id="{39F79D27-C23F-6C9A-88C1-44449BF82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4886655">
            <a:off x="8986041" y="3279774"/>
            <a:ext cx="914400" cy="914400"/>
          </a:xfrm>
          <a:prstGeom prst="rect">
            <a:avLst/>
          </a:prstGeom>
        </p:spPr>
      </p:pic>
      <p:pic>
        <p:nvPicPr>
          <p:cNvPr id="13" name="圖形 12" descr="＞形箭號 以實心填滿">
            <a:extLst>
              <a:ext uri="{FF2B5EF4-FFF2-40B4-BE49-F238E27FC236}">
                <a16:creationId xmlns:a16="http://schemas.microsoft.com/office/drawing/2014/main" id="{AFD18BA0-D219-C428-6101-921EBA9BBA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7402607">
            <a:off x="8917867" y="1103312"/>
            <a:ext cx="914400" cy="914400"/>
          </a:xfrm>
          <a:prstGeom prst="rect">
            <a:avLst/>
          </a:prstGeom>
        </p:spPr>
      </p:pic>
      <p:sp>
        <p:nvSpPr>
          <p:cNvPr id="3" name="文字版面配置區 4">
            <a:extLst>
              <a:ext uri="{FF2B5EF4-FFF2-40B4-BE49-F238E27FC236}">
                <a16:creationId xmlns:a16="http://schemas.microsoft.com/office/drawing/2014/main" id="{384B9365-1416-006D-94D2-F013121C3B03}"/>
              </a:ext>
            </a:extLst>
          </p:cNvPr>
          <p:cNvSpPr txBox="1">
            <a:spLocks/>
          </p:cNvSpPr>
          <p:nvPr/>
        </p:nvSpPr>
        <p:spPr>
          <a:xfrm rot="21222031">
            <a:off x="4948355" y="5888601"/>
            <a:ext cx="5824243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↪這是要分類不同的礦石喔</a:t>
            </a:r>
          </a:p>
        </p:txBody>
      </p:sp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3A65D4DE-1890-FBA3-2588-F7928E8C2F94}"/>
              </a:ext>
            </a:extLst>
          </p:cNvPr>
          <p:cNvSpPr txBox="1">
            <a:spLocks/>
          </p:cNvSpPr>
          <p:nvPr/>
        </p:nvSpPr>
        <p:spPr>
          <a:xfrm rot="263060">
            <a:off x="10800134" y="6259567"/>
            <a:ext cx="5824243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撥</a:t>
            </a:r>
            <a:endParaRPr lang="en-US" altLang="zh-TW" sz="36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開</a:t>
            </a:r>
            <a:endParaRPr lang="en-US" altLang="zh-TW" sz="36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礦</a:t>
            </a:r>
            <a:endParaRPr lang="en-US" altLang="zh-TW" sz="36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石</a:t>
            </a:r>
            <a:endParaRPr lang="en-US" altLang="zh-TW" sz="36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才</a:t>
            </a:r>
            <a:endParaRPr lang="en-US" altLang="zh-TW" sz="36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看</a:t>
            </a:r>
            <a:endParaRPr lang="en-US" altLang="zh-TW" sz="36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得</a:t>
            </a:r>
            <a:endParaRPr lang="en-US" altLang="zh-TW" sz="36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到</a:t>
            </a:r>
            <a:endParaRPr lang="en-US" altLang="zh-TW" sz="36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字</a:t>
            </a:r>
          </a:p>
        </p:txBody>
      </p:sp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0D41CE8F-E191-CBA7-7FB5-FDE929AA3507}"/>
              </a:ext>
            </a:extLst>
          </p:cNvPr>
          <p:cNvSpPr txBox="1">
            <a:spLocks/>
          </p:cNvSpPr>
          <p:nvPr/>
        </p:nvSpPr>
        <p:spPr>
          <a:xfrm>
            <a:off x="10639245" y="157034"/>
            <a:ext cx="866200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cap="all" dirty="0">
                <a:ln w="3175" cmpd="sng">
                  <a:noFill/>
                </a:ln>
              </a:rPr>
              <a:t>↷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33688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269FC-21DA-D078-414E-31A0D6C39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CA49ACD-FB53-BF19-CA96-6A49078CF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-84412" y="144043"/>
            <a:ext cx="6506164" cy="111802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猴硐坑媒礦主題園區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6B86BFE-02B1-374B-0D71-2E9AC47EC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18</a:t>
            </a:fld>
            <a:endParaRPr lang="zh-TW" altLang="en-US"/>
          </a:p>
        </p:txBody>
      </p:sp>
      <p:pic>
        <p:nvPicPr>
          <p:cNvPr id="19" name="內容版面配置區 18">
            <a:extLst>
              <a:ext uri="{FF2B5EF4-FFF2-40B4-BE49-F238E27FC236}">
                <a16:creationId xmlns:a16="http://schemas.microsoft.com/office/drawing/2014/main" id="{F1ABD174-728D-FA40-65FF-593CE283BF6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961" y="1262063"/>
            <a:ext cx="2273415" cy="3030537"/>
          </a:xfrm>
        </p:spPr>
      </p:pic>
      <p:pic>
        <p:nvPicPr>
          <p:cNvPr id="17" name="內容版面配置區 16">
            <a:extLst>
              <a:ext uri="{FF2B5EF4-FFF2-40B4-BE49-F238E27FC236}">
                <a16:creationId xmlns:a16="http://schemas.microsoft.com/office/drawing/2014/main" id="{9C3F63BA-2561-26F7-E201-6E81EC54F9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" r="20950"/>
          <a:stretch>
            <a:fillRect/>
          </a:stretch>
        </p:blipFill>
        <p:spPr>
          <a:xfrm rot="416734">
            <a:off x="5936757" y="683816"/>
            <a:ext cx="5260175" cy="5421702"/>
          </a:xfr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7CD12C4-9337-2A58-28B7-77C6CB4B0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04" y="1695547"/>
            <a:ext cx="3485794" cy="46466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筆跡 11">
                <a:extLst>
                  <a:ext uri="{FF2B5EF4-FFF2-40B4-BE49-F238E27FC236}">
                    <a16:creationId xmlns:a16="http://schemas.microsoft.com/office/drawing/2014/main" id="{84CC90FA-9445-3D4B-9834-E8572C768F0A}"/>
                  </a:ext>
                </a:extLst>
              </p14:cNvPr>
              <p14:cNvContentPartPr/>
              <p14:nvPr/>
            </p14:nvContentPartPr>
            <p14:xfrm>
              <a:off x="1289320" y="1421600"/>
              <a:ext cx="610920" cy="720"/>
            </p14:xfrm>
          </p:contentPart>
        </mc:Choice>
        <mc:Fallback xmlns="">
          <p:pic>
            <p:nvPicPr>
              <p:cNvPr id="12" name="筆跡 11">
                <a:extLst>
                  <a:ext uri="{FF2B5EF4-FFF2-40B4-BE49-F238E27FC236}">
                    <a16:creationId xmlns:a16="http://schemas.microsoft.com/office/drawing/2014/main" id="{84CC90FA-9445-3D4B-9834-E8572C768F0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85000" y="1412960"/>
                <a:ext cx="619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筆跡 14">
                <a:extLst>
                  <a:ext uri="{FF2B5EF4-FFF2-40B4-BE49-F238E27FC236}">
                    <a16:creationId xmlns:a16="http://schemas.microsoft.com/office/drawing/2014/main" id="{4889852E-0D98-BB75-4F92-DB81AF436AD9}"/>
                  </a:ext>
                </a:extLst>
              </p14:cNvPr>
              <p14:cNvContentPartPr/>
              <p14:nvPr/>
            </p14:nvContentPartPr>
            <p14:xfrm>
              <a:off x="2214520" y="1421600"/>
              <a:ext cx="661680" cy="720"/>
            </p14:xfrm>
          </p:contentPart>
        </mc:Choice>
        <mc:Fallback xmlns="">
          <p:pic>
            <p:nvPicPr>
              <p:cNvPr id="15" name="筆跡 14">
                <a:extLst>
                  <a:ext uri="{FF2B5EF4-FFF2-40B4-BE49-F238E27FC236}">
                    <a16:creationId xmlns:a16="http://schemas.microsoft.com/office/drawing/2014/main" id="{4889852E-0D98-BB75-4F92-DB81AF436AD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10200" y="1412960"/>
                <a:ext cx="6703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8" name="筆跡 17">
                <a:extLst>
                  <a:ext uri="{FF2B5EF4-FFF2-40B4-BE49-F238E27FC236}">
                    <a16:creationId xmlns:a16="http://schemas.microsoft.com/office/drawing/2014/main" id="{B2E9CA4E-5FF7-F848-9A57-A0642EDA4E67}"/>
                  </a:ext>
                </a:extLst>
              </p14:cNvPr>
              <p14:cNvContentPartPr/>
              <p14:nvPr/>
            </p14:nvContentPartPr>
            <p14:xfrm>
              <a:off x="3189760" y="1421600"/>
              <a:ext cx="742320" cy="720"/>
            </p14:xfrm>
          </p:contentPart>
        </mc:Choice>
        <mc:Fallback xmlns="">
          <p:pic>
            <p:nvPicPr>
              <p:cNvPr id="18" name="筆跡 17">
                <a:extLst>
                  <a:ext uri="{FF2B5EF4-FFF2-40B4-BE49-F238E27FC236}">
                    <a16:creationId xmlns:a16="http://schemas.microsoft.com/office/drawing/2014/main" id="{B2E9CA4E-5FF7-F848-9A57-A0642EDA4E6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85440" y="1412960"/>
                <a:ext cx="7509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筆跡 21">
                <a:extLst>
                  <a:ext uri="{FF2B5EF4-FFF2-40B4-BE49-F238E27FC236}">
                    <a16:creationId xmlns:a16="http://schemas.microsoft.com/office/drawing/2014/main" id="{821ED2BE-313E-EEA9-C9B7-51EECF4BFF49}"/>
                  </a:ext>
                </a:extLst>
              </p14:cNvPr>
              <p14:cNvContentPartPr/>
              <p14:nvPr/>
            </p14:nvContentPartPr>
            <p14:xfrm>
              <a:off x="4276960" y="1421600"/>
              <a:ext cx="681480" cy="720"/>
            </p14:xfrm>
          </p:contentPart>
        </mc:Choice>
        <mc:Fallback xmlns="">
          <p:pic>
            <p:nvPicPr>
              <p:cNvPr id="22" name="筆跡 21">
                <a:extLst>
                  <a:ext uri="{FF2B5EF4-FFF2-40B4-BE49-F238E27FC236}">
                    <a16:creationId xmlns:a16="http://schemas.microsoft.com/office/drawing/2014/main" id="{821ED2BE-313E-EEA9-C9B7-51EECF4BFF4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72640" y="1412960"/>
                <a:ext cx="6901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4" name="筆跡 23">
                <a:extLst>
                  <a:ext uri="{FF2B5EF4-FFF2-40B4-BE49-F238E27FC236}">
                    <a16:creationId xmlns:a16="http://schemas.microsoft.com/office/drawing/2014/main" id="{6EE78031-6C2A-3320-03F2-8415B49AD489}"/>
                  </a:ext>
                </a:extLst>
              </p14:cNvPr>
              <p14:cNvContentPartPr/>
              <p14:nvPr/>
            </p14:nvContentPartPr>
            <p14:xfrm>
              <a:off x="1046761" y="6644128"/>
              <a:ext cx="4454280" cy="720"/>
            </p14:xfrm>
          </p:contentPart>
        </mc:Choice>
        <mc:Fallback xmlns="">
          <p:pic>
            <p:nvPicPr>
              <p:cNvPr id="24" name="筆跡 23">
                <a:extLst>
                  <a:ext uri="{FF2B5EF4-FFF2-40B4-BE49-F238E27FC236}">
                    <a16:creationId xmlns:a16="http://schemas.microsoft.com/office/drawing/2014/main" id="{6EE78031-6C2A-3320-03F2-8415B49AD48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42441" y="6635488"/>
                <a:ext cx="4462921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筆跡 26">
                <a:extLst>
                  <a:ext uri="{FF2B5EF4-FFF2-40B4-BE49-F238E27FC236}">
                    <a16:creationId xmlns:a16="http://schemas.microsoft.com/office/drawing/2014/main" id="{566349E8-213E-92F4-8C5A-FBE65E113555}"/>
                  </a:ext>
                </a:extLst>
              </p14:cNvPr>
              <p14:cNvContentPartPr/>
              <p14:nvPr/>
            </p14:nvContentPartPr>
            <p14:xfrm>
              <a:off x="5435440" y="1797800"/>
              <a:ext cx="720" cy="4826520"/>
            </p14:xfrm>
          </p:contentPart>
        </mc:Choice>
        <mc:Fallback xmlns="">
          <p:pic>
            <p:nvPicPr>
              <p:cNvPr id="27" name="筆跡 26">
                <a:extLst>
                  <a:ext uri="{FF2B5EF4-FFF2-40B4-BE49-F238E27FC236}">
                    <a16:creationId xmlns:a16="http://schemas.microsoft.com/office/drawing/2014/main" id="{566349E8-213E-92F4-8C5A-FBE65E11355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26800" y="1793480"/>
                <a:ext cx="18000" cy="48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9" name="筆跡 28">
                <a:extLst>
                  <a:ext uri="{FF2B5EF4-FFF2-40B4-BE49-F238E27FC236}">
                    <a16:creationId xmlns:a16="http://schemas.microsoft.com/office/drawing/2014/main" id="{6B13F7D2-8C93-485E-5246-A755A6E45476}"/>
                  </a:ext>
                </a:extLst>
              </p14:cNvPr>
              <p14:cNvContentPartPr/>
              <p14:nvPr/>
            </p14:nvContentPartPr>
            <p14:xfrm>
              <a:off x="1117240" y="1909760"/>
              <a:ext cx="720" cy="4727160"/>
            </p14:xfrm>
          </p:contentPart>
        </mc:Choice>
        <mc:Fallback xmlns="">
          <p:pic>
            <p:nvPicPr>
              <p:cNvPr id="29" name="筆跡 28">
                <a:extLst>
                  <a:ext uri="{FF2B5EF4-FFF2-40B4-BE49-F238E27FC236}">
                    <a16:creationId xmlns:a16="http://schemas.microsoft.com/office/drawing/2014/main" id="{6B13F7D2-8C93-485E-5246-A755A6E454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8600" y="1905440"/>
                <a:ext cx="18000" cy="4735800"/>
              </a:xfrm>
              <a:prstGeom prst="rect">
                <a:avLst/>
              </a:prstGeom>
            </p:spPr>
          </p:pic>
        </mc:Fallback>
      </mc:AlternateContent>
      <p:pic>
        <p:nvPicPr>
          <p:cNvPr id="32" name="圖片 31" descr="愛心 Pusheen 貓">
            <a:extLst>
              <a:ext uri="{FF2B5EF4-FFF2-40B4-BE49-F238E27FC236}">
                <a16:creationId xmlns:a16="http://schemas.microsoft.com/office/drawing/2014/main" id="{60E9FC2F-FA3C-4C4C-CCEB-056E0C6BAC6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40" y="3394667"/>
            <a:ext cx="1776297" cy="177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2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01DF38-A56F-A2CF-3A97-D97241E6F8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4607F1E-4448-6132-45CC-9E7577655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540854" y="5448956"/>
            <a:ext cx="4304535" cy="799444"/>
          </a:xfrm>
        </p:spPr>
        <p:txBody>
          <a:bodyPr>
            <a:normAutofit lnSpcReduction="10000"/>
          </a:bodyPr>
          <a:lstStyle/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我的堂妹</a:t>
            </a:r>
            <a:r>
              <a:rPr lang="en-US" altLang="zh-TW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~</a:t>
            </a:r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米米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8E4664D-496F-4436-D420-46CF10666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19</a:t>
            </a:fld>
            <a:endParaRPr lang="zh-TW" altLang="en-US"/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A57D7F41-FAD9-EE82-8CA1-7BE891371F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326" y="1569913"/>
            <a:ext cx="3539586" cy="4718384"/>
          </a:xfrm>
        </p:spPr>
      </p:pic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F7C50C28-DA80-23BA-53B6-F8BB112A56C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40" y="871807"/>
            <a:ext cx="5411499" cy="4059540"/>
          </a:xfrm>
        </p:spPr>
      </p:pic>
      <p:sp>
        <p:nvSpPr>
          <p:cNvPr id="3" name="文字版面配置區 4">
            <a:extLst>
              <a:ext uri="{FF2B5EF4-FFF2-40B4-BE49-F238E27FC236}">
                <a16:creationId xmlns:a16="http://schemas.microsoft.com/office/drawing/2014/main" id="{1DF4E915-196D-2FB3-A3D9-16EF235652D2}"/>
              </a:ext>
            </a:extLst>
          </p:cNvPr>
          <p:cNvSpPr txBox="1">
            <a:spLocks/>
          </p:cNvSpPr>
          <p:nvPr/>
        </p:nvSpPr>
        <p:spPr>
          <a:xfrm>
            <a:off x="7010294" y="472085"/>
            <a:ext cx="3880618" cy="799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我最愛的家人</a:t>
            </a:r>
          </a:p>
        </p:txBody>
      </p:sp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DACE28BF-0B7F-AECE-600F-CDE81E1DE531}"/>
              </a:ext>
            </a:extLst>
          </p:cNvPr>
          <p:cNvSpPr txBox="1">
            <a:spLocks/>
          </p:cNvSpPr>
          <p:nvPr/>
        </p:nvSpPr>
        <p:spPr>
          <a:xfrm rot="4204893">
            <a:off x="10691087" y="767181"/>
            <a:ext cx="872942" cy="799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↷</a:t>
            </a:r>
          </a:p>
        </p:txBody>
      </p:sp>
      <p:sp>
        <p:nvSpPr>
          <p:cNvPr id="8" name="文字版面配置區 4">
            <a:extLst>
              <a:ext uri="{FF2B5EF4-FFF2-40B4-BE49-F238E27FC236}">
                <a16:creationId xmlns:a16="http://schemas.microsoft.com/office/drawing/2014/main" id="{C4B79169-2EBD-A639-8CCC-2BD0307BC1E8}"/>
              </a:ext>
            </a:extLst>
          </p:cNvPr>
          <p:cNvSpPr txBox="1">
            <a:spLocks/>
          </p:cNvSpPr>
          <p:nvPr/>
        </p:nvSpPr>
        <p:spPr>
          <a:xfrm rot="14436101">
            <a:off x="812587" y="5009990"/>
            <a:ext cx="872942" cy="799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↷</a:t>
            </a:r>
          </a:p>
        </p:txBody>
      </p:sp>
    </p:spTree>
    <p:extLst>
      <p:ext uri="{BB962C8B-B14F-4D97-AF65-F5344CB8AC3E}">
        <p14:creationId xmlns:p14="http://schemas.microsoft.com/office/powerpoint/2010/main" val="138010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985BA7F0-439A-80E0-754E-6C8697EFB26A}"/>
              </a:ext>
            </a:extLst>
          </p:cNvPr>
          <p:cNvSpPr txBox="1"/>
          <p:nvPr/>
        </p:nvSpPr>
        <p:spPr>
          <a:xfrm rot="390877">
            <a:off x="6818193" y="177513"/>
            <a:ext cx="5250207" cy="2631653"/>
          </a:xfrm>
          <a:prstGeom prst="rect">
            <a:avLst/>
          </a:prstGeom>
          <a:noFill/>
        </p:spPr>
        <p:txBody>
          <a:bodyPr wrap="square">
            <a:prstTxWarp prst="textArchUpPour">
              <a:avLst/>
            </a:prstTxWarp>
            <a:spAutoFit/>
          </a:bodyPr>
          <a:lstStyle/>
          <a:p>
            <a:pPr algn="ctr"/>
            <a:r>
              <a:rPr lang="zh-TW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我的暑假生活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FC6B530-EBC9-68D8-7097-02138B390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89601"/>
            <a:ext cx="9144000" cy="2182091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solidFill>
                  <a:srgbClr val="7030A0"/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三年乙班  </a:t>
            </a:r>
            <a:r>
              <a:rPr lang="en-US" altLang="zh-TW" sz="3600" dirty="0">
                <a:solidFill>
                  <a:srgbClr val="7030A0"/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17</a:t>
            </a:r>
            <a:r>
              <a:rPr lang="zh-TW" altLang="en-US" sz="3600" dirty="0">
                <a:solidFill>
                  <a:srgbClr val="7030A0"/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號 翁孟歆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43" name="筆跡 42">
                <a:extLst>
                  <a:ext uri="{FF2B5EF4-FFF2-40B4-BE49-F238E27FC236}">
                    <a16:creationId xmlns:a16="http://schemas.microsoft.com/office/drawing/2014/main" id="{E49D6BDB-9F91-85EA-33FE-E3AF78530A9A}"/>
                  </a:ext>
                </a:extLst>
              </p14:cNvPr>
              <p14:cNvContentPartPr/>
              <p14:nvPr/>
            </p14:nvContentPartPr>
            <p14:xfrm>
              <a:off x="7152436" y="1493339"/>
              <a:ext cx="4581720" cy="453240"/>
            </p14:xfrm>
          </p:contentPart>
        </mc:Choice>
        <mc:Fallback xmlns="">
          <p:pic>
            <p:nvPicPr>
              <p:cNvPr id="43" name="筆跡 42">
                <a:extLst>
                  <a:ext uri="{FF2B5EF4-FFF2-40B4-BE49-F238E27FC236}">
                    <a16:creationId xmlns:a16="http://schemas.microsoft.com/office/drawing/2014/main" id="{E49D6BDB-9F91-85EA-33FE-E3AF78530A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3435" y="1484332"/>
                <a:ext cx="4599361" cy="4708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5" name="筆跡 44">
                <a:extLst>
                  <a:ext uri="{FF2B5EF4-FFF2-40B4-BE49-F238E27FC236}">
                    <a16:creationId xmlns:a16="http://schemas.microsoft.com/office/drawing/2014/main" id="{56E2B7B4-8BD0-268C-44B5-BFF66C82C4D5}"/>
                  </a:ext>
                </a:extLst>
              </p14:cNvPr>
              <p14:cNvContentPartPr/>
              <p14:nvPr/>
            </p14:nvContentPartPr>
            <p14:xfrm>
              <a:off x="1475935" y="6345456"/>
              <a:ext cx="5209920" cy="720"/>
            </p14:xfrm>
          </p:contentPart>
        </mc:Choice>
        <mc:Fallback xmlns="">
          <p:pic>
            <p:nvPicPr>
              <p:cNvPr id="45" name="筆跡 44">
                <a:extLst>
                  <a:ext uri="{FF2B5EF4-FFF2-40B4-BE49-F238E27FC236}">
                    <a16:creationId xmlns:a16="http://schemas.microsoft.com/office/drawing/2014/main" id="{56E2B7B4-8BD0-268C-44B5-BFF66C82C4D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66934" y="6327456"/>
                <a:ext cx="5227561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圖片 7">
            <a:extLst>
              <a:ext uri="{FF2B5EF4-FFF2-40B4-BE49-F238E27FC236}">
                <a16:creationId xmlns:a16="http://schemas.microsoft.com/office/drawing/2014/main" id="{876DAAEB-09F0-BC44-2D1D-43397962EA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7108323" y="1601889"/>
            <a:ext cx="4669941" cy="536495"/>
          </a:xfrm>
          <a:prstGeom prst="rect">
            <a:avLst/>
          </a:prstGeom>
        </p:spPr>
      </p:pic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8D4D5F7F-FEB4-2E33-7885-9590482BB44A}"/>
              </a:ext>
            </a:extLst>
          </p:cNvPr>
          <p:cNvSpPr/>
          <p:nvPr/>
        </p:nvSpPr>
        <p:spPr>
          <a:xfrm rot="2090550">
            <a:off x="8374507" y="3914819"/>
            <a:ext cx="2137575" cy="2761672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DF2F4C1F-583A-12BA-07D6-EA3BB9DB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2</a:t>
            </a:fld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6900D497-A5D8-9DD2-1068-CFC73A49D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986" y="607490"/>
            <a:ext cx="3566442" cy="4754183"/>
          </a:xfrm>
          <a:prstGeom prst="rect">
            <a:avLst/>
          </a:prstGeom>
        </p:spPr>
      </p:pic>
      <p:pic>
        <p:nvPicPr>
          <p:cNvPr id="5" name="圖形 4" descr="熱帶風光 以實心填滿">
            <a:extLst>
              <a:ext uri="{FF2B5EF4-FFF2-40B4-BE49-F238E27FC236}">
                <a16:creationId xmlns:a16="http://schemas.microsoft.com/office/drawing/2014/main" id="{6BEB12C2-6A64-245B-53C9-8AE6D3507D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181599" y="2667020"/>
            <a:ext cx="2729345" cy="2729345"/>
          </a:xfrm>
          <a:prstGeom prst="rect">
            <a:avLst/>
          </a:prstGeom>
        </p:spPr>
      </p:pic>
      <p:pic>
        <p:nvPicPr>
          <p:cNvPr id="9" name="圖片 8" descr="說讚的 Pusheen 貓">
            <a:extLst>
              <a:ext uri="{FF2B5EF4-FFF2-40B4-BE49-F238E27FC236}">
                <a16:creationId xmlns:a16="http://schemas.microsoft.com/office/drawing/2014/main" id="{5F2B70C7-6019-C30D-958D-26B2F68BD8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16" y="472535"/>
            <a:ext cx="2494848" cy="2494848"/>
          </a:xfrm>
          <a:prstGeom prst="rect">
            <a:avLst/>
          </a:prstGeom>
        </p:spPr>
      </p:pic>
      <p:pic>
        <p:nvPicPr>
          <p:cNvPr id="11" name="圖形 10" descr="相機 以實心填滿">
            <a:extLst>
              <a:ext uri="{FF2B5EF4-FFF2-40B4-BE49-F238E27FC236}">
                <a16:creationId xmlns:a16="http://schemas.microsoft.com/office/drawing/2014/main" id="{7F96CF7D-4817-F253-E627-0B6E56E85C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12035" y="1870137"/>
            <a:ext cx="2040160" cy="2040160"/>
          </a:xfrm>
          <a:prstGeom prst="rect">
            <a:avLst/>
          </a:prstGeom>
        </p:spPr>
      </p:pic>
      <p:pic>
        <p:nvPicPr>
          <p:cNvPr id="13" name="圖形 12" descr="蜂鳥 以實心填滿">
            <a:extLst>
              <a:ext uri="{FF2B5EF4-FFF2-40B4-BE49-F238E27FC236}">
                <a16:creationId xmlns:a16="http://schemas.microsoft.com/office/drawing/2014/main" id="{BA507134-4A9E-CF59-7B54-994F39C690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790084" y="1795651"/>
            <a:ext cx="2377860" cy="237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45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5000">
        <p15:prstTrans prst="curtains"/>
        <p:sndAc>
          <p:stSnd>
            <p:snd r:embed="rId3" name="breeze.wav"/>
          </p:stSnd>
        </p:sndAc>
      </p:transition>
    </mc:Choice>
    <mc:Fallback xmlns="">
      <p:transition spd="slow" advTm="5000">
        <p:fade/>
        <p:sndAc>
          <p:stSnd>
            <p:snd r:embed="rId17" name="breeze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DBC81-5CB5-4C3D-E13A-46BB56634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1086B3E-2F9E-9FD4-9E26-0B49D713C8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34771" y="78378"/>
            <a:ext cx="3640558" cy="1118020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猴硐車站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1715B3D-9BB6-4CA0-B755-2EB765A5A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20</a:t>
            </a:fld>
            <a:endParaRPr lang="zh-TW" altLang="en-US" dirty="0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38064F9A-9B0F-3129-7EF0-B58F633971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492" y="609600"/>
            <a:ext cx="2512443" cy="3349169"/>
          </a:xfrm>
        </p:spPr>
      </p:pic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5C73C52C-0BAF-7CE4-B122-217B7BEBAF0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" y="637388"/>
            <a:ext cx="2899898" cy="3865659"/>
          </a:xfr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FED1EEC-4BBA-0AAE-3A9F-308A08959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772" y="1338884"/>
            <a:ext cx="5572384" cy="4180231"/>
          </a:xfrm>
          <a:prstGeom prst="rect">
            <a:avLst/>
          </a:prstGeom>
        </p:spPr>
      </p:pic>
      <p:sp>
        <p:nvSpPr>
          <p:cNvPr id="3" name="文字版面配置區 4">
            <a:extLst>
              <a:ext uri="{FF2B5EF4-FFF2-40B4-BE49-F238E27FC236}">
                <a16:creationId xmlns:a16="http://schemas.microsoft.com/office/drawing/2014/main" id="{F55C955F-13A1-7860-84F0-07DDE1BEDE94}"/>
              </a:ext>
            </a:extLst>
          </p:cNvPr>
          <p:cNvSpPr txBox="1">
            <a:spLocks/>
          </p:cNvSpPr>
          <p:nvPr/>
        </p:nvSpPr>
        <p:spPr>
          <a:xfrm>
            <a:off x="686555" y="5533648"/>
            <a:ext cx="4259518" cy="799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🚗🚓🚕🛺🚙</a:t>
            </a:r>
          </a:p>
        </p:txBody>
      </p:sp>
      <p:sp>
        <p:nvSpPr>
          <p:cNvPr id="4" name="文字版面配置區 4">
            <a:extLst>
              <a:ext uri="{FF2B5EF4-FFF2-40B4-BE49-F238E27FC236}">
                <a16:creationId xmlns:a16="http://schemas.microsoft.com/office/drawing/2014/main" id="{08392398-DE6F-F77B-59B3-8C143409DC74}"/>
              </a:ext>
            </a:extLst>
          </p:cNvPr>
          <p:cNvSpPr txBox="1">
            <a:spLocks/>
          </p:cNvSpPr>
          <p:nvPr/>
        </p:nvSpPr>
        <p:spPr>
          <a:xfrm>
            <a:off x="4659047" y="5513715"/>
            <a:ext cx="4259518" cy="799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🚗🚓🚕🛺🚙</a:t>
            </a:r>
          </a:p>
        </p:txBody>
      </p:sp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E295E444-8279-B2AB-4478-87E18F789776}"/>
              </a:ext>
            </a:extLst>
          </p:cNvPr>
          <p:cNvSpPr txBox="1">
            <a:spLocks/>
          </p:cNvSpPr>
          <p:nvPr/>
        </p:nvSpPr>
        <p:spPr>
          <a:xfrm>
            <a:off x="7660318" y="5775414"/>
            <a:ext cx="4259517" cy="799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4800" dirty="0">
                <a:solidFill>
                  <a:schemeClr val="bg1"/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………</a:t>
            </a:r>
            <a:endParaRPr lang="zh-TW" altLang="en-US" sz="4800" dirty="0">
              <a:solidFill>
                <a:schemeClr val="bg1"/>
              </a:solidFill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391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8B0A97-9B6C-CBA6-4E12-68DD676D7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A05548DA-09AD-469E-B574-683893CCB6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55" y="258711"/>
            <a:ext cx="3989822" cy="5319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DA68198-74A2-2AA9-39A3-1AA5C2F77C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1056" y="4724885"/>
            <a:ext cx="10851194" cy="1874404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                            戶外天空步道</a:t>
            </a:r>
            <a:endParaRPr lang="en-US" altLang="zh-TW" sz="48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🐾下面就是滾滾溪水，有點可怕🐾</a:t>
            </a:r>
            <a:endParaRPr lang="en-US" altLang="zh-TW" sz="48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2604DC6C-785E-11D9-B825-3EDBCEE4FC3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939" y="258711"/>
            <a:ext cx="5661383" cy="4246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7E33A72-EE4A-DDFA-0B26-B47F24963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21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3891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94D73-2455-92D7-49A8-2357C8EDD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E01A6224-E178-FFFE-9B5F-F15DCF070F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6555" y="4474282"/>
            <a:ext cx="4038655" cy="1845147"/>
          </a:xfrm>
        </p:spPr>
        <p:txBody>
          <a:bodyPr>
            <a:normAutofit fontScale="92500"/>
          </a:bodyPr>
          <a:lstStyle/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搭乘小火車</a:t>
            </a:r>
            <a:endParaRPr lang="en-US" altLang="zh-TW" sz="48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來到礦煤場</a:t>
            </a:r>
            <a:r>
              <a:rPr lang="en-US" altLang="zh-TW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DIY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AF0E646-01F9-931A-7486-8B15DA65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22</a:t>
            </a:fld>
            <a:endParaRPr lang="zh-TW" altLang="en-US"/>
          </a:p>
        </p:txBody>
      </p:sp>
      <p:pic>
        <p:nvPicPr>
          <p:cNvPr id="19" name="內容版面配置區 18">
            <a:extLst>
              <a:ext uri="{FF2B5EF4-FFF2-40B4-BE49-F238E27FC236}">
                <a16:creationId xmlns:a16="http://schemas.microsoft.com/office/drawing/2014/main" id="{60AEC3FC-1A60-09F4-D025-B5361801DE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900" y="293972"/>
            <a:ext cx="4104984" cy="307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11434E31-6D2C-5B33-249C-1685027DD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042" y="280344"/>
            <a:ext cx="4197259" cy="3148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內容版面配置區 12">
            <a:extLst>
              <a:ext uri="{FF2B5EF4-FFF2-40B4-BE49-F238E27FC236}">
                <a16:creationId xmlns:a16="http://schemas.microsoft.com/office/drawing/2014/main" id="{C61A272E-2451-9BDA-830E-A234DD6EDB9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19" y="295032"/>
            <a:ext cx="3109423" cy="4144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內容版面配置區 9">
            <a:extLst>
              <a:ext uri="{FF2B5EF4-FFF2-40B4-BE49-F238E27FC236}">
                <a16:creationId xmlns:a16="http://schemas.microsoft.com/office/drawing/2014/main" id="{CF462FFC-1ECF-8992-9735-0A30E7C8E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076" y="3525806"/>
            <a:ext cx="5559246" cy="312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AE4AAF7C-DAA6-9C0B-3B77-48D8F4141F54}"/>
              </a:ext>
            </a:extLst>
          </p:cNvPr>
          <p:cNvSpPr txBox="1">
            <a:spLocks/>
          </p:cNvSpPr>
          <p:nvPr/>
        </p:nvSpPr>
        <p:spPr>
          <a:xfrm>
            <a:off x="838955" y="4626682"/>
            <a:ext cx="4038655" cy="184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TW" sz="48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  <p:sp>
        <p:nvSpPr>
          <p:cNvPr id="13" name="語音泡泡: 圓角矩形 12">
            <a:extLst>
              <a:ext uri="{FF2B5EF4-FFF2-40B4-BE49-F238E27FC236}">
                <a16:creationId xmlns:a16="http://schemas.microsoft.com/office/drawing/2014/main" id="{D44AFB6D-E465-F845-3AFD-200DEAEFF87D}"/>
              </a:ext>
            </a:extLst>
          </p:cNvPr>
          <p:cNvSpPr/>
          <p:nvPr/>
        </p:nvSpPr>
        <p:spPr>
          <a:xfrm>
            <a:off x="3184695" y="3508313"/>
            <a:ext cx="2372428" cy="917565"/>
          </a:xfrm>
          <a:prstGeom prst="wedgeRoundRectCallou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</a:t>
            </a:r>
            <a:r>
              <a:rPr lang="zh-TW" altLang="en-US" sz="4800" b="1" dirty="0">
                <a:solidFill>
                  <a:srgbClr val="FFC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好</a:t>
            </a:r>
            <a:r>
              <a:rPr lang="zh-TW" altLang="en-US" sz="48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玩</a:t>
            </a:r>
            <a:r>
              <a:rPr lang="en-US" altLang="zh-TW" sz="4800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4800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29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BA9E6-32BE-3976-FF42-54E752219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ED6EEA5-57A1-4A10-A8A5-6528C0373C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331602" y="5166519"/>
            <a:ext cx="5910542" cy="823912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夜遊台北市動物園</a:t>
            </a:r>
            <a:endParaRPr lang="en-US" altLang="zh-TW" sz="44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88BC33F-E355-FBC7-B8E3-EFD5579FA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23</a:t>
            </a:fld>
            <a:endParaRPr lang="zh-TW" altLang="en-US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9BECC419-C690-939F-B051-D67EF748C0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9" y="430635"/>
            <a:ext cx="5374349" cy="4031672"/>
          </a:xfrm>
        </p:spPr>
      </p:pic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4C32D305-885C-C965-228B-D29067FA194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73" y="1503652"/>
            <a:ext cx="4691013" cy="3519054"/>
          </a:xfrm>
        </p:spPr>
      </p:pic>
    </p:spTree>
    <p:extLst>
      <p:ext uri="{BB962C8B-B14F-4D97-AF65-F5344CB8AC3E}">
        <p14:creationId xmlns:p14="http://schemas.microsoft.com/office/powerpoint/2010/main" val="125905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52F4A-347E-2A2B-D7FB-863115034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459CDC6-B7F7-A79B-7695-97871B838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61209" y="461913"/>
            <a:ext cx="5044496" cy="635107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我跟印度星龜拍照</a:t>
            </a:r>
            <a:endParaRPr lang="en-US" altLang="zh-TW" sz="44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A8DB3C7-FF8D-CEFF-B82C-4375AEA2E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24</a:t>
            </a:fld>
            <a:endParaRPr lang="zh-TW" altLang="en-US"/>
          </a:p>
        </p:txBody>
      </p:sp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5D7CD762-F076-E39D-B4A5-5FE1EA9D90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9" y="195969"/>
            <a:ext cx="4039805" cy="3030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內容版面配置區 16">
            <a:extLst>
              <a:ext uri="{FF2B5EF4-FFF2-40B4-BE49-F238E27FC236}">
                <a16:creationId xmlns:a16="http://schemas.microsoft.com/office/drawing/2014/main" id="{43393FFD-004B-F312-DD07-8AE519742F7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7065">
            <a:off x="7067050" y="1352473"/>
            <a:ext cx="4039804" cy="30305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2C5CAFE3-EA22-4591-CCED-523C273A6601}"/>
              </a:ext>
            </a:extLst>
          </p:cNvPr>
          <p:cNvSpPr txBox="1"/>
          <p:nvPr/>
        </p:nvSpPr>
        <p:spPr>
          <a:xfrm>
            <a:off x="4480302" y="3571225"/>
            <a:ext cx="44198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這裡有一隻</a:t>
            </a:r>
            <a:endParaRPr lang="en-US" altLang="zh-TW" sz="44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綠色的小毛毛蟲</a:t>
            </a:r>
          </a:p>
        </p:txBody>
      </p:sp>
      <p:pic>
        <p:nvPicPr>
          <p:cNvPr id="20" name="圖片 19" descr="愛心 Pusheen 貓">
            <a:extLst>
              <a:ext uri="{FF2B5EF4-FFF2-40B4-BE49-F238E27FC236}">
                <a16:creationId xmlns:a16="http://schemas.microsoft.com/office/drawing/2014/main" id="{A82472BE-F647-42AF-8A68-03CAA70049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63" y="1009802"/>
            <a:ext cx="2561423" cy="2561423"/>
          </a:xfrm>
          <a:prstGeom prst="rect">
            <a:avLst/>
          </a:prstGeom>
        </p:spPr>
      </p:pic>
      <p:sp>
        <p:nvSpPr>
          <p:cNvPr id="23" name="語音泡泡: 橢圓形 22">
            <a:extLst>
              <a:ext uri="{FF2B5EF4-FFF2-40B4-BE49-F238E27FC236}">
                <a16:creationId xmlns:a16="http://schemas.microsoft.com/office/drawing/2014/main" id="{AEBB8A53-1C80-4EEE-8A05-CC5BF2C9A977}"/>
              </a:ext>
            </a:extLst>
          </p:cNvPr>
          <p:cNvSpPr/>
          <p:nvPr/>
        </p:nvSpPr>
        <p:spPr>
          <a:xfrm>
            <a:off x="9454858" y="12298"/>
            <a:ext cx="2561423" cy="1558636"/>
          </a:xfrm>
          <a:prstGeom prst="wedgeEllipseCallou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好</a:t>
            </a:r>
            <a:r>
              <a:rPr lang="zh-TW" altLang="en-US" sz="2800" dirty="0">
                <a:solidFill>
                  <a:srgbClr val="FFC000"/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可</a:t>
            </a:r>
            <a:r>
              <a:rPr lang="zh-TW" altLang="en-US" sz="2800" dirty="0">
                <a:solidFill>
                  <a:srgbClr val="FFFF00"/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愛</a:t>
            </a:r>
            <a:r>
              <a:rPr lang="zh-TW" altLang="en-US" sz="2800" dirty="0">
                <a:solidFill>
                  <a:srgbClr val="00B050"/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喔</a:t>
            </a:r>
            <a:r>
              <a:rPr lang="en-US" altLang="zh-TW" sz="2800" dirty="0">
                <a:solidFill>
                  <a:srgbClr val="0070C0"/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!</a:t>
            </a:r>
            <a:endParaRPr lang="zh-TW" altLang="en-US" sz="2800" dirty="0">
              <a:solidFill>
                <a:srgbClr val="0070C0"/>
              </a:solidFill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A41ADED3-75AB-242B-B0F5-24F70D5D53AD}"/>
              </a:ext>
            </a:extLst>
          </p:cNvPr>
          <p:cNvSpPr/>
          <p:nvPr/>
        </p:nvSpPr>
        <p:spPr>
          <a:xfrm>
            <a:off x="8086670" y="2765064"/>
            <a:ext cx="629920" cy="650240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" name="內容版面配置區 12">
            <a:extLst>
              <a:ext uri="{FF2B5EF4-FFF2-40B4-BE49-F238E27FC236}">
                <a16:creationId xmlns:a16="http://schemas.microsoft.com/office/drawing/2014/main" id="{94707159-033D-8721-4ACA-98E7BCC286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2" y="3571225"/>
            <a:ext cx="3753838" cy="28160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55383E1-C027-2392-86C9-AD1D2539CD80}"/>
              </a:ext>
            </a:extLst>
          </p:cNvPr>
          <p:cNvSpPr txBox="1"/>
          <p:nvPr/>
        </p:nvSpPr>
        <p:spPr>
          <a:xfrm>
            <a:off x="4480301" y="5652775"/>
            <a:ext cx="58881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我跟兩棲類的青蛙拍照</a:t>
            </a:r>
          </a:p>
        </p:txBody>
      </p:sp>
      <p:sp>
        <p:nvSpPr>
          <p:cNvPr id="7" name="文字版面配置區 4">
            <a:extLst>
              <a:ext uri="{FF2B5EF4-FFF2-40B4-BE49-F238E27FC236}">
                <a16:creationId xmlns:a16="http://schemas.microsoft.com/office/drawing/2014/main" id="{94AC0060-42A3-B06E-12CB-FD6DB2810FBE}"/>
              </a:ext>
            </a:extLst>
          </p:cNvPr>
          <p:cNvSpPr txBox="1">
            <a:spLocks/>
          </p:cNvSpPr>
          <p:nvPr/>
        </p:nvSpPr>
        <p:spPr>
          <a:xfrm rot="1227971">
            <a:off x="4185337" y="5057236"/>
            <a:ext cx="872942" cy="799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↷</a:t>
            </a:r>
          </a:p>
        </p:txBody>
      </p:sp>
      <p:sp>
        <p:nvSpPr>
          <p:cNvPr id="8" name="文字版面配置區 4">
            <a:extLst>
              <a:ext uri="{FF2B5EF4-FFF2-40B4-BE49-F238E27FC236}">
                <a16:creationId xmlns:a16="http://schemas.microsoft.com/office/drawing/2014/main" id="{A06A9C41-004F-E2E7-F3E1-357BFE8BD868}"/>
              </a:ext>
            </a:extLst>
          </p:cNvPr>
          <p:cNvSpPr txBox="1">
            <a:spLocks/>
          </p:cNvSpPr>
          <p:nvPr/>
        </p:nvSpPr>
        <p:spPr>
          <a:xfrm rot="7560366">
            <a:off x="4154075" y="1042016"/>
            <a:ext cx="872942" cy="799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↷</a:t>
            </a:r>
          </a:p>
        </p:txBody>
      </p:sp>
      <p:sp>
        <p:nvSpPr>
          <p:cNvPr id="9" name="文字版面配置區 4">
            <a:extLst>
              <a:ext uri="{FF2B5EF4-FFF2-40B4-BE49-F238E27FC236}">
                <a16:creationId xmlns:a16="http://schemas.microsoft.com/office/drawing/2014/main" id="{F1D9FEB6-C11B-0FD5-15C7-A8924627BF6A}"/>
              </a:ext>
            </a:extLst>
          </p:cNvPr>
          <p:cNvSpPr txBox="1">
            <a:spLocks/>
          </p:cNvSpPr>
          <p:nvPr/>
        </p:nvSpPr>
        <p:spPr>
          <a:xfrm rot="8317843">
            <a:off x="8426650" y="4346384"/>
            <a:ext cx="872942" cy="79944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↷</a:t>
            </a:r>
          </a:p>
        </p:txBody>
      </p:sp>
    </p:spTree>
    <p:extLst>
      <p:ext uri="{BB962C8B-B14F-4D97-AF65-F5344CB8AC3E}">
        <p14:creationId xmlns:p14="http://schemas.microsoft.com/office/powerpoint/2010/main" val="275077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CB727-F5BF-7197-D12A-FCAC29E17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B54EDDA-0942-3EEA-24DD-E444441CCA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48915" y="485586"/>
            <a:ext cx="3537589" cy="823912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羚羊</a:t>
            </a:r>
            <a:endParaRPr lang="en-US" altLang="zh-TW" sz="44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271A246-5DED-F659-50A1-493DE00E6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25</a:t>
            </a:fld>
            <a:endParaRPr lang="zh-TW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F1665B7-495D-F7BB-9A57-80D37E3D0B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1410">
            <a:off x="57658" y="390842"/>
            <a:ext cx="5265427" cy="39499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AE418318-BA48-615A-0C57-13B8C3315F6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4549">
            <a:off x="6666675" y="302465"/>
            <a:ext cx="5232621" cy="39253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圖片 3" descr="盒子 Pusheen 貓">
            <a:extLst>
              <a:ext uri="{FF2B5EF4-FFF2-40B4-BE49-F238E27FC236}">
                <a16:creationId xmlns:a16="http://schemas.microsoft.com/office/drawing/2014/main" id="{893CE087-41F0-57B8-D47B-429FE2BF19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5" y="4569613"/>
            <a:ext cx="2109976" cy="2109976"/>
          </a:xfrm>
          <a:prstGeom prst="rect">
            <a:avLst/>
          </a:prstGeom>
        </p:spPr>
      </p:pic>
      <p:pic>
        <p:nvPicPr>
          <p:cNvPr id="3" name="內容版面配置區 7">
            <a:extLst>
              <a:ext uri="{FF2B5EF4-FFF2-40B4-BE49-F238E27FC236}">
                <a16:creationId xmlns:a16="http://schemas.microsoft.com/office/drawing/2014/main" id="{F91EF23D-E7EB-0CC8-F994-217A4E9499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629">
            <a:off x="3389858" y="2981582"/>
            <a:ext cx="4811686" cy="36095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字版面配置區 4">
            <a:extLst>
              <a:ext uri="{FF2B5EF4-FFF2-40B4-BE49-F238E27FC236}">
                <a16:creationId xmlns:a16="http://schemas.microsoft.com/office/drawing/2014/main" id="{2535EAC1-DE76-4E7E-BE62-5F380DC6D517}"/>
              </a:ext>
            </a:extLst>
          </p:cNvPr>
          <p:cNvSpPr txBox="1">
            <a:spLocks/>
          </p:cNvSpPr>
          <p:nvPr/>
        </p:nvSpPr>
        <p:spPr>
          <a:xfrm>
            <a:off x="6759850" y="5734283"/>
            <a:ext cx="5910542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與哥哥</a:t>
            </a:r>
            <a:r>
              <a:rPr lang="en-US" altLang="zh-TW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.</a:t>
            </a:r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姊姊</a:t>
            </a:r>
            <a:endParaRPr lang="en-US" altLang="zh-TW" sz="44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pPr algn="ctr"/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一起拍照</a:t>
            </a:r>
            <a:endParaRPr lang="en-US" altLang="zh-TW" sz="44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  <p:sp>
        <p:nvSpPr>
          <p:cNvPr id="8" name="文字版面配置區 4">
            <a:extLst>
              <a:ext uri="{FF2B5EF4-FFF2-40B4-BE49-F238E27FC236}">
                <a16:creationId xmlns:a16="http://schemas.microsoft.com/office/drawing/2014/main" id="{BA0B9EF7-AA8B-0EE8-08BB-50AEF866B028}"/>
              </a:ext>
            </a:extLst>
          </p:cNvPr>
          <p:cNvSpPr txBox="1">
            <a:spLocks/>
          </p:cNvSpPr>
          <p:nvPr/>
        </p:nvSpPr>
        <p:spPr>
          <a:xfrm>
            <a:off x="-2320077" y="3662086"/>
            <a:ext cx="5910542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駱駝</a:t>
            </a:r>
            <a:endParaRPr lang="en-US" altLang="zh-TW" sz="44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68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96B87-6854-3771-34FA-616F64F99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47730F9-4126-02D0-2ED5-699FF8D5FA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9974" y="5300767"/>
            <a:ext cx="4455066" cy="823912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和雙冠蜥拍照</a:t>
            </a:r>
            <a:endParaRPr lang="en-US" altLang="zh-TW" sz="44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E1059B5-7257-B29D-2F11-CC749C090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26</a:t>
            </a:fld>
            <a:endParaRPr lang="zh-TW" altLang="en-US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12B2275-025A-E5D4-5086-E3EFFE202AFD}"/>
              </a:ext>
            </a:extLst>
          </p:cNvPr>
          <p:cNvSpPr txBox="1"/>
          <p:nvPr/>
        </p:nvSpPr>
        <p:spPr>
          <a:xfrm>
            <a:off x="4576227" y="0"/>
            <a:ext cx="297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和風景拍照</a:t>
            </a:r>
          </a:p>
        </p:txBody>
      </p:sp>
      <p:pic>
        <p:nvPicPr>
          <p:cNvPr id="18" name="內容版面配置區 17">
            <a:extLst>
              <a:ext uri="{FF2B5EF4-FFF2-40B4-BE49-F238E27FC236}">
                <a16:creationId xmlns:a16="http://schemas.microsoft.com/office/drawing/2014/main" id="{F09DA677-F054-50FB-D8F9-43DDF6D4535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27" y="760767"/>
            <a:ext cx="6132291" cy="4600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內容版面配置區 15">
            <a:extLst>
              <a:ext uri="{FF2B5EF4-FFF2-40B4-BE49-F238E27FC236}">
                <a16:creationId xmlns:a16="http://schemas.microsoft.com/office/drawing/2014/main" id="{7A33D4C2-96D7-507A-7F11-2AE0E0E39C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4214">
            <a:off x="987813" y="841846"/>
            <a:ext cx="2844470" cy="37917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語音泡泡: 橢圓形 18">
            <a:extLst>
              <a:ext uri="{FF2B5EF4-FFF2-40B4-BE49-F238E27FC236}">
                <a16:creationId xmlns:a16="http://schemas.microsoft.com/office/drawing/2014/main" id="{7C7A0643-DC84-E61E-B815-3F601C89C9DF}"/>
              </a:ext>
            </a:extLst>
          </p:cNvPr>
          <p:cNvSpPr/>
          <p:nvPr/>
        </p:nvSpPr>
        <p:spPr>
          <a:xfrm>
            <a:off x="7342714" y="98200"/>
            <a:ext cx="4673600" cy="2106519"/>
          </a:xfrm>
          <a:prstGeom prst="wedgeEllipseCallou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zh-TW" altLang="en-US" sz="4400" dirty="0">
                <a:solidFill>
                  <a:schemeClr val="accent2">
                    <a:lumMod val="60000"/>
                    <a:lumOff val="40000"/>
                  </a:schemeClr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好美的風景</a:t>
            </a:r>
            <a:r>
              <a:rPr lang="en-US" altLang="zh-TW" sz="4400" dirty="0">
                <a:solidFill>
                  <a:schemeClr val="accent2">
                    <a:lumMod val="60000"/>
                    <a:lumOff val="40000"/>
                  </a:schemeClr>
                </a:solidFill>
                <a:latin typeface="Noto Sans HK Black" panose="020B0200000000000000" pitchFamily="34" charset="-120"/>
                <a:ea typeface="Noto Sans HK Black" panose="020B0200000000000000" pitchFamily="34" charset="-120"/>
              </a:rPr>
              <a:t>!</a:t>
            </a:r>
            <a:endParaRPr lang="zh-TW" altLang="en-US" sz="4400" dirty="0">
              <a:solidFill>
                <a:schemeClr val="accent2">
                  <a:lumMod val="60000"/>
                  <a:lumOff val="40000"/>
                </a:schemeClr>
              </a:solidFill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  <p:pic>
        <p:nvPicPr>
          <p:cNvPr id="23" name="圖片 22" descr="櫻花 Pusheen 貓">
            <a:extLst>
              <a:ext uri="{FF2B5EF4-FFF2-40B4-BE49-F238E27FC236}">
                <a16:creationId xmlns:a16="http://schemas.microsoft.com/office/drawing/2014/main" id="{769EF150-95ED-AFE8-6227-4B869C10C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49" y="2867286"/>
            <a:ext cx="1611416" cy="161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34A51-0DE8-C5F5-1E92-9450A3544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8A4B2B1-F1C7-B8D2-8882-C0AE3DDD5B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99980" y="3429000"/>
            <a:ext cx="5231844" cy="823912"/>
          </a:xfrm>
        </p:spPr>
        <p:txBody>
          <a:bodyPr>
            <a:noAutofit/>
          </a:bodyPr>
          <a:lstStyle/>
          <a:p>
            <a:pPr algn="ctr"/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大家一起和大象合照</a:t>
            </a:r>
            <a:endParaRPr lang="en-US" altLang="zh-TW" sz="44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16FB1C5-6723-C650-FF10-4FB56172A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27</a:t>
            </a:fld>
            <a:endParaRPr lang="zh-TW" altLang="en-US" dirty="0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B9627F9B-FC63-C032-3F80-01CB7E4992A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8462"/>
            <a:ext cx="4039805" cy="30305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A844EFC1-3FD6-0B4E-577C-517817DB0B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342">
            <a:off x="1261370" y="386294"/>
            <a:ext cx="3329051" cy="4437733"/>
          </a:xfr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EAC84244-9A85-7CD4-5885-1D4E2F5E6063}"/>
              </a:ext>
            </a:extLst>
          </p:cNvPr>
          <p:cNvSpPr txBox="1"/>
          <p:nvPr/>
        </p:nvSpPr>
        <p:spPr>
          <a:xfrm>
            <a:off x="1208097" y="5328002"/>
            <a:ext cx="31311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這是大猩猩</a:t>
            </a:r>
          </a:p>
        </p:txBody>
      </p:sp>
      <p:pic>
        <p:nvPicPr>
          <p:cNvPr id="17" name="圖片 16" descr="踢腿的 Pusheen 貓">
            <a:extLst>
              <a:ext uri="{FF2B5EF4-FFF2-40B4-BE49-F238E27FC236}">
                <a16:creationId xmlns:a16="http://schemas.microsoft.com/office/drawing/2014/main" id="{229B3932-3604-C952-B091-7D159B7097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865" y="4215462"/>
            <a:ext cx="2642538" cy="2642538"/>
          </a:xfrm>
          <a:prstGeom prst="rect">
            <a:avLst/>
          </a:prstGeom>
        </p:spPr>
      </p:pic>
      <p:pic>
        <p:nvPicPr>
          <p:cNvPr id="20" name="圖片 19" descr="眨眼的 Pusheen 貓">
            <a:extLst>
              <a:ext uri="{FF2B5EF4-FFF2-40B4-BE49-F238E27FC236}">
                <a16:creationId xmlns:a16="http://schemas.microsoft.com/office/drawing/2014/main" id="{C1D63E05-5555-1E1B-29D9-9C1AC891D5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05" y="3960102"/>
            <a:ext cx="2897898" cy="289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9D4A672-A809-AFE4-5F5D-1B9EDB490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88" y="249382"/>
            <a:ext cx="3445168" cy="45925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595E894-3F39-CFB2-BF38-A892D5E43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57" y="249382"/>
            <a:ext cx="3445168" cy="45925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B43E8E19-8A3B-9E8C-6E24-030224719FE6}"/>
              </a:ext>
            </a:extLst>
          </p:cNvPr>
          <p:cNvSpPr txBox="1"/>
          <p:nvPr/>
        </p:nvSpPr>
        <p:spPr>
          <a:xfrm>
            <a:off x="0" y="4919008"/>
            <a:ext cx="1161703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最後，跟大家分享，</a:t>
            </a:r>
            <a:endParaRPr lang="en-US" altLang="zh-TW" sz="40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pPr algn="ctr"/>
            <a:r>
              <a:rPr lang="zh-TW" altLang="en-US" sz="40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我隨手一捏的 蝸牛 ！是不是非常的像呢？</a:t>
            </a:r>
            <a:endParaRPr lang="en-US" altLang="zh-TW" sz="40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pPr algn="ctr"/>
            <a:r>
              <a:rPr lang="zh-TW" altLang="en-US" sz="40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我超喜歡的喔💖</a:t>
            </a:r>
            <a:endParaRPr lang="en-US" altLang="zh-TW" sz="40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4438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3136E-C213-25E8-297B-71DEF2F34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6F9F62-3E24-4002-E450-CF3D33ACC0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432C70E-CEA5-1DB4-27A3-C4C185B5D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5080442"/>
      </p:ext>
    </p:extLst>
  </p:cSld>
  <p:clrMapOvr>
    <a:masterClrMapping/>
  </p:clrMapOvr>
  <p:transition spd="slow" advTm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76BD12-4FC2-CC1D-171F-346CEDCF2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24938">
            <a:off x="1928441" y="4689058"/>
            <a:ext cx="8534400" cy="1507067"/>
          </a:xfrm>
        </p:spPr>
        <p:txBody>
          <a:bodyPr/>
          <a:lstStyle/>
          <a:p>
            <a:r>
              <a:rPr lang="zh-TW" altLang="en-US" dirty="0"/>
              <a:t>雖然我還沒有很熟練，</a:t>
            </a:r>
            <a:br>
              <a:rPr lang="en-US" altLang="zh-TW" dirty="0"/>
            </a:br>
            <a:r>
              <a:rPr lang="en-US" altLang="zh-TW" dirty="0"/>
              <a:t>              </a:t>
            </a:r>
            <a:r>
              <a:rPr lang="zh-TW" altLang="en-US" dirty="0"/>
              <a:t>但我有還是有很努力唷！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1A9C4E3-3C20-1371-483A-ACF608B79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21217778">
            <a:off x="1546449" y="846511"/>
            <a:ext cx="2322259" cy="576262"/>
          </a:xfrm>
        </p:spPr>
        <p:txBody>
          <a:bodyPr/>
          <a:lstStyle/>
          <a:p>
            <a:r>
              <a:rPr lang="zh-TW" altLang="en-US" sz="36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練口風琴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036F767-215A-FA70-C6FF-A313FCE15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1127722">
            <a:off x="8465563" y="846511"/>
            <a:ext cx="2004466" cy="576262"/>
          </a:xfrm>
        </p:spPr>
        <p:txBody>
          <a:bodyPr/>
          <a:lstStyle/>
          <a:p>
            <a:r>
              <a:rPr lang="zh-TW" altLang="en-US" sz="36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練直笛</a:t>
            </a:r>
            <a:endParaRPr lang="en-US" altLang="zh-TW" sz="36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C83A940-DFB8-11AD-7AFB-F809A1848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8862">
            <a:off x="903257" y="1626229"/>
            <a:ext cx="4171375" cy="285921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F0DC4E8-4DD9-925E-2F2B-4AC3E82F8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4983">
            <a:off x="6348194" y="1478100"/>
            <a:ext cx="4206346" cy="31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785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1C751-F2DE-3B93-D6B8-9A81A7EAA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7713A50-AE67-3D6F-3D6C-518B10837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99798" y="755753"/>
            <a:ext cx="4395321" cy="82391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台北市政府</a:t>
            </a:r>
          </a:p>
        </p:txBody>
      </p:sp>
      <p:pic>
        <p:nvPicPr>
          <p:cNvPr id="11" name="內容版面配置區 10">
            <a:extLst>
              <a:ext uri="{FF2B5EF4-FFF2-40B4-BE49-F238E27FC236}">
                <a16:creationId xmlns:a16="http://schemas.microsoft.com/office/drawing/2014/main" id="{C5B6ED54-F0F1-AB73-946F-B8D6EE13A2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12">
            <a:off x="7764978" y="2189371"/>
            <a:ext cx="4030015" cy="3023953"/>
          </a:xfrm>
        </p:spPr>
      </p:pic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BA07DC5C-2978-805C-6F6E-8EEE41A3182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4870">
            <a:off x="208369" y="1904011"/>
            <a:ext cx="2974254" cy="2728041"/>
          </a:xfr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2B94E6C-42A3-F956-C881-9C019F58F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C179-0C97-440A-B3F1-E22F16C0CE75}" type="slidenum">
              <a:rPr lang="zh-TW" altLang="en-US" smtClean="0"/>
              <a:t>4</a:t>
            </a:fld>
            <a:endParaRPr lang="zh-TW" alt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A868FC5-E085-7E9B-E74D-3F0CDC07A7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52" y="1225982"/>
            <a:ext cx="3869214" cy="51577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C84ACD4D-540D-09FF-BC68-BF2A18487EED}"/>
                  </a:ext>
                </a:extLst>
              </p14:cNvPr>
              <p14:cNvContentPartPr/>
              <p14:nvPr/>
            </p14:nvContentPartPr>
            <p14:xfrm>
              <a:off x="387868" y="5923194"/>
              <a:ext cx="1890720" cy="72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C84ACD4D-540D-09FF-BC68-BF2A18487EE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8868" y="5905194"/>
                <a:ext cx="19083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9" name="筆跡 8">
                <a:extLst>
                  <a:ext uri="{FF2B5EF4-FFF2-40B4-BE49-F238E27FC236}">
                    <a16:creationId xmlns:a16="http://schemas.microsoft.com/office/drawing/2014/main" id="{1E28F6C5-9FA2-EF8A-372C-9960D9418A03}"/>
                  </a:ext>
                </a:extLst>
              </p14:cNvPr>
              <p14:cNvContentPartPr/>
              <p14:nvPr/>
            </p14:nvContentPartPr>
            <p14:xfrm>
              <a:off x="3108400" y="873320"/>
              <a:ext cx="925200" cy="720"/>
            </p14:xfrm>
          </p:contentPart>
        </mc:Choice>
        <mc:Fallback xmlns="">
          <p:pic>
            <p:nvPicPr>
              <p:cNvPr id="9" name="筆跡 8">
                <a:extLst>
                  <a:ext uri="{FF2B5EF4-FFF2-40B4-BE49-F238E27FC236}">
                    <a16:creationId xmlns:a16="http://schemas.microsoft.com/office/drawing/2014/main" id="{1E28F6C5-9FA2-EF8A-372C-9960D9418A0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99400" y="855320"/>
                <a:ext cx="9428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9" name="筆跡 18">
                <a:extLst>
                  <a:ext uri="{FF2B5EF4-FFF2-40B4-BE49-F238E27FC236}">
                    <a16:creationId xmlns:a16="http://schemas.microsoft.com/office/drawing/2014/main" id="{34CDDCD4-3035-0914-71A0-EE0A3A306A28}"/>
                  </a:ext>
                </a:extLst>
              </p14:cNvPr>
              <p14:cNvContentPartPr/>
              <p14:nvPr/>
            </p14:nvContentPartPr>
            <p14:xfrm>
              <a:off x="3139000" y="924080"/>
              <a:ext cx="720" cy="874800"/>
            </p14:xfrm>
          </p:contentPart>
        </mc:Choice>
        <mc:Fallback xmlns="">
          <p:pic>
            <p:nvPicPr>
              <p:cNvPr id="19" name="筆跡 18">
                <a:extLst>
                  <a:ext uri="{FF2B5EF4-FFF2-40B4-BE49-F238E27FC236}">
                    <a16:creationId xmlns:a16="http://schemas.microsoft.com/office/drawing/2014/main" id="{34CDDCD4-3035-0914-71A0-EE0A3A306A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21000" y="915080"/>
                <a:ext cx="36000" cy="89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22" name="筆跡 21">
                <a:extLst>
                  <a:ext uri="{FF2B5EF4-FFF2-40B4-BE49-F238E27FC236}">
                    <a16:creationId xmlns:a16="http://schemas.microsoft.com/office/drawing/2014/main" id="{1A46D665-3F42-500E-694A-F9B72B7034CF}"/>
                  </a:ext>
                </a:extLst>
              </p14:cNvPr>
              <p14:cNvContentPartPr/>
              <p14:nvPr/>
            </p14:nvContentPartPr>
            <p14:xfrm>
              <a:off x="7670320" y="5567000"/>
              <a:ext cx="720" cy="1017000"/>
            </p14:xfrm>
          </p:contentPart>
        </mc:Choice>
        <mc:Fallback xmlns="">
          <p:pic>
            <p:nvPicPr>
              <p:cNvPr id="22" name="筆跡 21">
                <a:extLst>
                  <a:ext uri="{FF2B5EF4-FFF2-40B4-BE49-F238E27FC236}">
                    <a16:creationId xmlns:a16="http://schemas.microsoft.com/office/drawing/2014/main" id="{1A46D665-3F42-500E-694A-F9B72B7034C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652320" y="5558360"/>
                <a:ext cx="36000" cy="10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24" name="筆跡 23">
                <a:extLst>
                  <a:ext uri="{FF2B5EF4-FFF2-40B4-BE49-F238E27FC236}">
                    <a16:creationId xmlns:a16="http://schemas.microsoft.com/office/drawing/2014/main" id="{7630B7FC-B262-844F-5ECE-8D6B4B93C811}"/>
                  </a:ext>
                </a:extLst>
              </p14:cNvPr>
              <p14:cNvContentPartPr/>
              <p14:nvPr/>
            </p14:nvContentPartPr>
            <p14:xfrm>
              <a:off x="6451360" y="6552320"/>
              <a:ext cx="1219320" cy="720"/>
            </p14:xfrm>
          </p:contentPart>
        </mc:Choice>
        <mc:Fallback xmlns="">
          <p:pic>
            <p:nvPicPr>
              <p:cNvPr id="24" name="筆跡 23">
                <a:extLst>
                  <a:ext uri="{FF2B5EF4-FFF2-40B4-BE49-F238E27FC236}">
                    <a16:creationId xmlns:a16="http://schemas.microsoft.com/office/drawing/2014/main" id="{7630B7FC-B262-844F-5ECE-8D6B4B93C81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42360" y="6534320"/>
                <a:ext cx="123696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文字方塊 25">
            <a:extLst>
              <a:ext uri="{FF2B5EF4-FFF2-40B4-BE49-F238E27FC236}">
                <a16:creationId xmlns:a16="http://schemas.microsoft.com/office/drawing/2014/main" id="{44F2BBD1-7287-96E3-9651-FCE120DF3E89}"/>
              </a:ext>
            </a:extLst>
          </p:cNvPr>
          <p:cNvSpPr txBox="1"/>
          <p:nvPr/>
        </p:nvSpPr>
        <p:spPr>
          <a:xfrm>
            <a:off x="4161753" y="331422"/>
            <a:ext cx="3868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我讀得好開心啊</a:t>
            </a:r>
            <a:r>
              <a:rPr lang="en-US" altLang="zh-TW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!</a:t>
            </a:r>
            <a:endParaRPr lang="zh-TW" altLang="en-US" sz="36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pic>
        <p:nvPicPr>
          <p:cNvPr id="28" name="圖形 27" descr="書本 以實心填滿">
            <a:extLst>
              <a:ext uri="{FF2B5EF4-FFF2-40B4-BE49-F238E27FC236}">
                <a16:creationId xmlns:a16="http://schemas.microsoft.com/office/drawing/2014/main" id="{8E9F9FF3-9889-9B46-09AF-A9492FC51B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88030" y="1062028"/>
            <a:ext cx="914400" cy="914400"/>
          </a:xfrm>
          <a:prstGeom prst="rect">
            <a:avLst/>
          </a:prstGeom>
        </p:spPr>
      </p:pic>
      <p:pic>
        <p:nvPicPr>
          <p:cNvPr id="30" name="圖形 29" descr="購物車 以實心填滿">
            <a:extLst>
              <a:ext uri="{FF2B5EF4-FFF2-40B4-BE49-F238E27FC236}">
                <a16:creationId xmlns:a16="http://schemas.microsoft.com/office/drawing/2014/main" id="{88121466-F346-0BA1-CD42-81418E8719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37653" y="885743"/>
            <a:ext cx="914400" cy="914400"/>
          </a:xfrm>
          <a:prstGeom prst="rect">
            <a:avLst/>
          </a:prstGeom>
        </p:spPr>
      </p:pic>
      <p:pic>
        <p:nvPicPr>
          <p:cNvPr id="32" name="圖形 31" descr="書本 以實心填滿">
            <a:extLst>
              <a:ext uri="{FF2B5EF4-FFF2-40B4-BE49-F238E27FC236}">
                <a16:creationId xmlns:a16="http://schemas.microsoft.com/office/drawing/2014/main" id="{3B3FB15B-B711-E20E-0672-CC1B935745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912288" y="899008"/>
            <a:ext cx="914400" cy="914400"/>
          </a:xfrm>
          <a:prstGeom prst="rect">
            <a:avLst/>
          </a:prstGeom>
        </p:spPr>
      </p:pic>
      <p:sp>
        <p:nvSpPr>
          <p:cNvPr id="4" name="文字版面配置區 2">
            <a:extLst>
              <a:ext uri="{FF2B5EF4-FFF2-40B4-BE49-F238E27FC236}">
                <a16:creationId xmlns:a16="http://schemas.microsoft.com/office/drawing/2014/main" id="{A2F49B0A-B3E4-75E2-158B-9C2734EA4E7B}"/>
              </a:ext>
            </a:extLst>
          </p:cNvPr>
          <p:cNvSpPr txBox="1">
            <a:spLocks/>
          </p:cNvSpPr>
          <p:nvPr/>
        </p:nvSpPr>
        <p:spPr>
          <a:xfrm>
            <a:off x="-548439" y="5241932"/>
            <a:ext cx="4395321" cy="7010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48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逛書展</a:t>
            </a:r>
          </a:p>
        </p:txBody>
      </p:sp>
    </p:spTree>
    <p:extLst>
      <p:ext uri="{BB962C8B-B14F-4D97-AF65-F5344CB8AC3E}">
        <p14:creationId xmlns:p14="http://schemas.microsoft.com/office/powerpoint/2010/main" val="357912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43F87B7-F2DE-C66A-C8DD-53819762B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255" y="4895621"/>
            <a:ext cx="3959226" cy="690487"/>
          </a:xfrm>
        </p:spPr>
        <p:txBody>
          <a:bodyPr/>
          <a:lstStyle/>
          <a:p>
            <a:r>
              <a:rPr lang="zh-TW" altLang="en-US" sz="36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文</a:t>
            </a:r>
            <a:endParaRPr lang="en-US" altLang="zh-TW" sz="36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r>
              <a:rPr lang="zh-TW" altLang="en-US" sz="36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化</a:t>
            </a:r>
            <a:endParaRPr lang="en-US" altLang="zh-TW" sz="36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r>
              <a:rPr lang="zh-TW" altLang="en-US" sz="36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就</a:t>
            </a:r>
            <a:endParaRPr lang="en-US" altLang="zh-TW" sz="36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r>
              <a:rPr lang="zh-TW" altLang="en-US" sz="36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在</a:t>
            </a:r>
            <a:endParaRPr lang="en-US" altLang="zh-TW" sz="36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r>
              <a:rPr lang="zh-TW" altLang="en-US" sz="36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巷</a:t>
            </a:r>
            <a:endParaRPr lang="en-US" altLang="zh-TW" sz="36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r>
              <a:rPr lang="zh-TW" altLang="en-US" sz="36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子</a:t>
            </a:r>
            <a:endParaRPr lang="en-US" altLang="zh-TW" sz="36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r>
              <a:rPr lang="zh-TW" altLang="en-US" sz="36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裡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612DBE6B-912B-FAF7-46A5-4DCC79180E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7" y="224577"/>
            <a:ext cx="4544290" cy="6388961"/>
          </a:xfr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CD1C95F-416A-06B5-C666-AAE88AE0D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861892" y="2422393"/>
            <a:ext cx="2205952" cy="576262"/>
          </a:xfrm>
        </p:spPr>
        <p:txBody>
          <a:bodyPr/>
          <a:lstStyle/>
          <a:p>
            <a:r>
              <a:rPr lang="zh-TW" altLang="en-US" sz="36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戲</a:t>
            </a:r>
            <a:endParaRPr lang="en-US" altLang="zh-TW" sz="36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r>
              <a:rPr lang="zh-TW" altLang="en-US" sz="36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劇</a:t>
            </a:r>
            <a:endParaRPr lang="en-US" altLang="zh-TW" sz="36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r>
              <a:rPr lang="zh-TW" altLang="en-US" sz="36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欣</a:t>
            </a:r>
            <a:endParaRPr lang="en-US" altLang="zh-TW" sz="3600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r>
              <a:rPr lang="zh-TW" altLang="en-US" sz="3600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賞</a:t>
            </a: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5ECC09A0-F4A5-1165-8F31-5EF5C876647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936" y="1068421"/>
            <a:ext cx="3996002" cy="5326802"/>
          </a:xfrm>
        </p:spPr>
      </p:pic>
    </p:spTree>
    <p:extLst>
      <p:ext uri="{BB962C8B-B14F-4D97-AF65-F5344CB8AC3E}">
        <p14:creationId xmlns:p14="http://schemas.microsoft.com/office/powerpoint/2010/main" val="2860713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C13C4D-68B1-19D4-E8B4-1C87F3E44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73" y="5626242"/>
            <a:ext cx="6722500" cy="1404031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烏來一日遊</a:t>
            </a:r>
            <a:r>
              <a:rPr lang="en-US" altLang="zh-TW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-</a:t>
            </a:r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泰雅民族博物館</a:t>
            </a:r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5762AC03-1A24-6348-0E61-6ED291E229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459">
            <a:off x="562751" y="708605"/>
            <a:ext cx="3732805" cy="4975952"/>
          </a:xfr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01721D7D-3C34-C623-1032-D1591B042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309" y="1665857"/>
            <a:ext cx="3228665" cy="242204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806BB7AC-928F-DBE2-DA3B-2434A7C11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5500"/>
          <a:stretch>
            <a:fillRect/>
          </a:stretch>
        </p:blipFill>
        <p:spPr>
          <a:xfrm>
            <a:off x="7046061" y="4311214"/>
            <a:ext cx="3115393" cy="2288833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8C70FFE3-3AAC-ECAE-934B-32114E237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67" y="520452"/>
            <a:ext cx="2548204" cy="3396839"/>
          </a:xfrm>
          <a:prstGeom prst="rect">
            <a:avLst/>
          </a:prstGeom>
        </p:spPr>
      </p:pic>
      <p:sp>
        <p:nvSpPr>
          <p:cNvPr id="24" name="文字方塊 23">
            <a:extLst>
              <a:ext uri="{FF2B5EF4-FFF2-40B4-BE49-F238E27FC236}">
                <a16:creationId xmlns:a16="http://schemas.microsoft.com/office/drawing/2014/main" id="{518B0300-7FA4-BD3F-B864-A5272AE6E6FF}"/>
              </a:ext>
            </a:extLst>
          </p:cNvPr>
          <p:cNvSpPr txBox="1"/>
          <p:nvPr/>
        </p:nvSpPr>
        <p:spPr>
          <a:xfrm>
            <a:off x="4554964" y="427341"/>
            <a:ext cx="61098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dirty="0"/>
              <a:t>好可怕的骷顱頭  </a:t>
            </a:r>
            <a:r>
              <a:rPr lang="en-US" altLang="zh-TW" sz="3600" dirty="0"/>
              <a:t>&gt;_&lt;</a:t>
            </a:r>
            <a:endParaRPr lang="zh-TW" altLang="en-US" sz="3600" dirty="0"/>
          </a:p>
        </p:txBody>
      </p:sp>
      <p:sp>
        <p:nvSpPr>
          <p:cNvPr id="3" name="心形 2">
            <a:extLst>
              <a:ext uri="{FF2B5EF4-FFF2-40B4-BE49-F238E27FC236}">
                <a16:creationId xmlns:a16="http://schemas.microsoft.com/office/drawing/2014/main" id="{ECC08B0D-80BF-3C31-B0E6-9CCCA16FB1FA}"/>
              </a:ext>
            </a:extLst>
          </p:cNvPr>
          <p:cNvSpPr/>
          <p:nvPr/>
        </p:nvSpPr>
        <p:spPr>
          <a:xfrm>
            <a:off x="4724400" y="4419600"/>
            <a:ext cx="1656080" cy="1453110"/>
          </a:xfrm>
          <a:prstGeom prst="hear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737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D18AB3-0F9C-6B60-1B66-245BD5ADD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989" y="1987930"/>
            <a:ext cx="5541011" cy="1507067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烏來一日遊</a:t>
            </a:r>
            <a:r>
              <a:rPr lang="en-US" altLang="zh-TW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-</a:t>
            </a:r>
            <a:br>
              <a:rPr lang="en-US" altLang="zh-TW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</a:br>
            <a:r>
              <a:rPr lang="en-US" altLang="zh-TW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              </a:t>
            </a:r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泰雅民族博物館</a:t>
            </a:r>
            <a:endParaRPr lang="zh-TW" altLang="en-US" dirty="0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08A4AEBF-C456-0CCB-25D6-4875BDA17F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336">
            <a:off x="661180" y="408548"/>
            <a:ext cx="3478019" cy="2609103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027579F-DD70-785A-9B42-EAF23928B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97" y="2992167"/>
            <a:ext cx="2710863" cy="361366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0C78D6F-5F73-016E-A4A0-8E140F8DBA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617">
            <a:off x="386011" y="3420516"/>
            <a:ext cx="3981112" cy="2986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2470FC89-865E-021D-B686-DB9876C33A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5075">
            <a:off x="7871321" y="3490242"/>
            <a:ext cx="3795216" cy="2847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1E88F97-9013-5804-F453-8BA667873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779817" y="191786"/>
            <a:ext cx="1973893" cy="148075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479F67C-4CEF-9842-4B90-49DBDECC5A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580" y="213953"/>
            <a:ext cx="1973893" cy="148075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BB95233-49B8-9F38-A71F-38F28D99B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16280" b="7086"/>
          <a:stretch>
            <a:fillRect/>
          </a:stretch>
        </p:blipFill>
        <p:spPr>
          <a:xfrm>
            <a:off x="9001343" y="213953"/>
            <a:ext cx="2559565" cy="15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23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57A1A-DAAC-734A-6878-34F1B0C11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2BFFEB-3CD4-2004-4790-037F124C0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402481">
            <a:off x="794353" y="110170"/>
            <a:ext cx="3871632" cy="1202069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↶舅舅新開幕的店</a:t>
            </a:r>
            <a:endParaRPr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91D5B2B-93C5-20E7-4CDD-47C537797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1" y="1225137"/>
            <a:ext cx="2655459" cy="353981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1215CBC-1CA7-DE7E-B089-04E35208D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780" y="3218487"/>
            <a:ext cx="2572330" cy="34289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471E771-0142-068F-88E1-F3C857DB48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63" y="3409025"/>
            <a:ext cx="4316974" cy="323846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62F2F1D-3F04-4501-7FF7-6F7567D04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945" y="305782"/>
            <a:ext cx="3365623" cy="2524787"/>
          </a:xfrm>
          <a:prstGeom prst="rect">
            <a:avLst/>
          </a:prstGeom>
        </p:spPr>
      </p:pic>
      <p:sp>
        <p:nvSpPr>
          <p:cNvPr id="17" name="標題 1">
            <a:extLst>
              <a:ext uri="{FF2B5EF4-FFF2-40B4-BE49-F238E27FC236}">
                <a16:creationId xmlns:a16="http://schemas.microsoft.com/office/drawing/2014/main" id="{8EE07E06-F82B-6B96-2B63-6A961F752437}"/>
              </a:ext>
            </a:extLst>
          </p:cNvPr>
          <p:cNvSpPr txBox="1">
            <a:spLocks/>
          </p:cNvSpPr>
          <p:nvPr/>
        </p:nvSpPr>
        <p:spPr>
          <a:xfrm rot="21402481">
            <a:off x="571014" y="5142995"/>
            <a:ext cx="3871632" cy="120206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南機場夜市</a:t>
            </a:r>
            <a:endParaRPr lang="en-US" altLang="zh-TW" dirty="0">
              <a:latin typeface="Noto Sans HK Black" panose="020B0200000000000000" pitchFamily="34" charset="-120"/>
              <a:ea typeface="Noto Sans HK Black" panose="020B0200000000000000" pitchFamily="34" charset="-120"/>
            </a:endParaRPr>
          </a:p>
          <a:p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的大薯條    ↬</a:t>
            </a:r>
          </a:p>
        </p:txBody>
      </p:sp>
      <p:sp>
        <p:nvSpPr>
          <p:cNvPr id="19" name="標題 1">
            <a:extLst>
              <a:ext uri="{FF2B5EF4-FFF2-40B4-BE49-F238E27FC236}">
                <a16:creationId xmlns:a16="http://schemas.microsoft.com/office/drawing/2014/main" id="{BEADDC83-59D5-6DAD-D018-43B0FC1FF012}"/>
              </a:ext>
            </a:extLst>
          </p:cNvPr>
          <p:cNvSpPr txBox="1">
            <a:spLocks/>
          </p:cNvSpPr>
          <p:nvPr/>
        </p:nvSpPr>
        <p:spPr>
          <a:xfrm rot="21444993">
            <a:off x="8419332" y="181384"/>
            <a:ext cx="3871632" cy="120206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←烏來泡腳池</a:t>
            </a:r>
            <a:endParaRPr lang="zh-TW" altLang="en-US" dirty="0"/>
          </a:p>
        </p:txBody>
      </p:sp>
      <p:sp>
        <p:nvSpPr>
          <p:cNvPr id="20" name="標題 1">
            <a:extLst>
              <a:ext uri="{FF2B5EF4-FFF2-40B4-BE49-F238E27FC236}">
                <a16:creationId xmlns:a16="http://schemas.microsoft.com/office/drawing/2014/main" id="{5B47A75A-5F22-D8F8-614D-A5B065D7567D}"/>
              </a:ext>
            </a:extLst>
          </p:cNvPr>
          <p:cNvSpPr txBox="1">
            <a:spLocks/>
          </p:cNvSpPr>
          <p:nvPr/>
        </p:nvSpPr>
        <p:spPr>
          <a:xfrm rot="376534">
            <a:off x="8448307" y="2161289"/>
            <a:ext cx="3871632" cy="120206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烏來覽勝大橋</a:t>
            </a:r>
          </a:p>
          <a:p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     全家福↷</a:t>
            </a:r>
          </a:p>
        </p:txBody>
      </p:sp>
    </p:spTree>
    <p:extLst>
      <p:ext uri="{BB962C8B-B14F-4D97-AF65-F5344CB8AC3E}">
        <p14:creationId xmlns:p14="http://schemas.microsoft.com/office/powerpoint/2010/main" val="480915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361FAA-6A33-D8DE-869F-623B5B171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45" y="383502"/>
            <a:ext cx="3970915" cy="1705901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課業輔導</a:t>
            </a:r>
            <a:r>
              <a:rPr lang="en-US" altLang="zh-TW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-</a:t>
            </a:r>
            <a:br>
              <a:rPr lang="en-US" altLang="zh-TW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</a:br>
            <a:r>
              <a:rPr lang="en-US" altLang="zh-TW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             KK</a:t>
            </a:r>
            <a:r>
              <a:rPr lang="zh-TW" altLang="en-US" dirty="0">
                <a:latin typeface="Noto Sans HK Black" panose="020B0200000000000000" pitchFamily="34" charset="-120"/>
                <a:ea typeface="Noto Sans HK Black" panose="020B0200000000000000" pitchFamily="34" charset="-120"/>
              </a:rPr>
              <a:t>音標</a:t>
            </a:r>
            <a:endParaRPr lang="zh-TW" altLang="en-US" dirty="0"/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7478D018-8AF1-3452-6779-189601CECF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5" y="2518796"/>
            <a:ext cx="3370442" cy="3736614"/>
          </a:xfrm>
        </p:spPr>
      </p:pic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04FF61B2-C004-0014-1D8D-39E3D0A3C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21053899">
            <a:off x="8392093" y="567178"/>
            <a:ext cx="3262025" cy="839580"/>
          </a:xfrm>
        </p:spPr>
        <p:txBody>
          <a:bodyPr/>
          <a:lstStyle/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我有很認真唷</a:t>
            </a:r>
            <a:endParaRPr lang="en-US" altLang="zh-TW" sz="3600" cap="all" dirty="0">
              <a:ln w="3175" cmpd="sng">
                <a:noFill/>
              </a:ln>
              <a:latin typeface="+mj-lt"/>
              <a:ea typeface="+mj-ea"/>
              <a:cs typeface="+mj-cs"/>
            </a:endParaRPr>
          </a:p>
        </p:txBody>
      </p:sp>
      <p:pic>
        <p:nvPicPr>
          <p:cNvPr id="10" name="內容版面配置區 9">
            <a:extLst>
              <a:ext uri="{FF2B5EF4-FFF2-40B4-BE49-F238E27FC236}">
                <a16:creationId xmlns:a16="http://schemas.microsoft.com/office/drawing/2014/main" id="{F143EC42-C6E5-ED21-EC60-ABE45C437A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222" y="3163567"/>
            <a:ext cx="3262025" cy="2447071"/>
          </a:xfr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09A6D6B-1A16-A680-54F5-BA3DE3DAF2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8" b="14194"/>
          <a:stretch>
            <a:fillRect/>
          </a:stretch>
        </p:blipFill>
        <p:spPr>
          <a:xfrm>
            <a:off x="4300953" y="623708"/>
            <a:ext cx="3862339" cy="293138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621EEAE-1189-2973-D2E5-F122C01755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7" t="6446" r="25771" b="38868"/>
          <a:stretch>
            <a:fillRect/>
          </a:stretch>
        </p:blipFill>
        <p:spPr>
          <a:xfrm>
            <a:off x="4090077" y="3917882"/>
            <a:ext cx="3841455" cy="2550135"/>
          </a:xfrm>
          <a:prstGeom prst="rect">
            <a:avLst/>
          </a:prstGeom>
        </p:spPr>
      </p:pic>
      <p:sp>
        <p:nvSpPr>
          <p:cNvPr id="15" name="文字版面配置區 4">
            <a:extLst>
              <a:ext uri="{FF2B5EF4-FFF2-40B4-BE49-F238E27FC236}">
                <a16:creationId xmlns:a16="http://schemas.microsoft.com/office/drawing/2014/main" id="{97A3D26B-E611-2621-D006-14C9C4314F55}"/>
              </a:ext>
            </a:extLst>
          </p:cNvPr>
          <p:cNvSpPr txBox="1">
            <a:spLocks/>
          </p:cNvSpPr>
          <p:nvPr/>
        </p:nvSpPr>
        <p:spPr>
          <a:xfrm rot="336178">
            <a:off x="9151025" y="1851115"/>
            <a:ext cx="2422022" cy="8395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800" b="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20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8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defRPr sz="1600" b="1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600" cap="all" dirty="0">
                <a:ln w="3175" cmpd="sng">
                  <a:noFill/>
                </a:ln>
                <a:latin typeface="+mj-lt"/>
                <a:ea typeface="+mj-ea"/>
                <a:cs typeface="+mj-cs"/>
              </a:rPr>
              <a:t> </a:t>
            </a:r>
            <a:r>
              <a:rPr lang="en-US" altLang="zh-TW" sz="3600" cap="all" dirty="0">
                <a:ln w="3175" cmpd="sng">
                  <a:noFill/>
                </a:ln>
              </a:rPr>
              <a:t>(❁´◡`❁)</a:t>
            </a:r>
            <a:endParaRPr lang="zh-TW" altLang="en-US" sz="3600" cap="all" dirty="0">
              <a:ln w="3175" cmpd="sng"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88847038"/>
      </p:ext>
    </p:extLst>
  </p:cSld>
  <p:clrMapOvr>
    <a:masterClrMapping/>
  </p:clrMapOvr>
</p:sld>
</file>

<file path=ppt/theme/theme1.xml><?xml version="1.0" encoding="utf-8"?>
<a:theme xmlns:a="http://schemas.openxmlformats.org/drawingml/2006/main" name="切割線">
  <a:themeElements>
    <a:clrScheme name="切割線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切割線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切割線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TM02900771[[fn=切割線]]</Template>
  <TotalTime>1119</TotalTime>
  <Words>439</Words>
  <Application>Microsoft Office PowerPoint</Application>
  <PresentationFormat>寬螢幕</PresentationFormat>
  <Paragraphs>141</Paragraphs>
  <Slides>29</Slides>
  <Notes>8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5" baseType="lpstr">
      <vt:lpstr>Noto Sans HK Black</vt:lpstr>
      <vt:lpstr>標楷體</vt:lpstr>
      <vt:lpstr>Calibri</vt:lpstr>
      <vt:lpstr>Century Gothic</vt:lpstr>
      <vt:lpstr>Wingdings 3</vt:lpstr>
      <vt:lpstr>切割線</vt:lpstr>
      <vt:lpstr>PowerPoint 簡報</vt:lpstr>
      <vt:lpstr>PowerPoint 簡報</vt:lpstr>
      <vt:lpstr>雖然我還沒有很熟練，               但我有還是有很努力唷！</vt:lpstr>
      <vt:lpstr>PowerPoint 簡報</vt:lpstr>
      <vt:lpstr>PowerPoint 簡報</vt:lpstr>
      <vt:lpstr>烏來一日遊-泰雅民族博物館</vt:lpstr>
      <vt:lpstr>烏來一日遊-               泰雅民族博物館</vt:lpstr>
      <vt:lpstr>↶舅舅新開幕的店</vt:lpstr>
      <vt:lpstr>課業輔導-              KK音標</vt:lpstr>
      <vt:lpstr>才藝課程-              大橋泳隊</vt:lpstr>
      <vt:lpstr>太平暑期育樂營-麥塊課程</vt:lpstr>
      <vt:lpstr>太平暑期育樂營-化學營</vt:lpstr>
      <vt:lpstr>運動後的早餐補給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32</cp:revision>
  <dcterms:created xsi:type="dcterms:W3CDTF">2025-07-10T09:19:30Z</dcterms:created>
  <dcterms:modified xsi:type="dcterms:W3CDTF">2025-09-07T07:21:57Z</dcterms:modified>
</cp:coreProperties>
</file>