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Merriweather" panose="020F0502020204030204" pitchFamily="2" charset="0"/>
      <p:regular r:id="rId34"/>
      <p:bold r:id="rId35"/>
      <p:italic r:id="rId36"/>
      <p:boldItalic r:id="rId37"/>
    </p:embeddedFont>
    <p:embeddedFont>
      <p:font typeface="Roboto" panose="020F0502020204030204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5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78c380ac7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78c380ac7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78c380ac7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78c380ac7_0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78c380ac7_0_1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778c380ac7_0_1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78c380ac7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78c380ac7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78c380ac7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778c380ac7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78c380ac7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778c380ac7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78c380ac7_0_1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778c380ac7_0_1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78c380ac7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778c380ac7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78c380ac7_0_1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778c380ac7_0_1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78c380ac7_0_1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778c380ac7_0_1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78c380ac7_0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78c380ac7_0_1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78c380ac7_0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778c380ac7_0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778c380ac7_0_1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778c380ac7_0_1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778c380ac7_0_1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778c380ac7_0_1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78c380ac7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778c380ac7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78c380ac7_0_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78c380ac7_0_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78c380ac7_0_1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778c380ac7_0_1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78c380ac7_0_1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778c380ac7_0_1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78c380ac7_0_1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778c380ac7_0_1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78c380ac7_0_1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778c380ac7_0_1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78c380ac7_0_1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778c380ac7_0_1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78c380ac7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78c380ac7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778c380ac7_0_1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778c380ac7_0_1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78c380ac7_0_1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778c380ac7_0_1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78c380ac7_0_1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78c380ac7_0_1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78c380ac7_0_1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78c380ac7_0_1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78c380ac7_0_1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78c380ac7_0_1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78c380ac7_0_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78c380ac7_0_1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78c380ac7_0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778c380ac7_0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78c380ac7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778c380ac7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/>
              <a:t>我的暑假日常</a:t>
            </a:r>
            <a:endParaRPr sz="4400" b="1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b="1"/>
              <a:t>四乙    5號    林宥翔</a:t>
            </a:r>
            <a:endParaRPr sz="23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1700"/>
              <a:t>2025.07.02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1700"/>
              <a:t>這天媽媽安排了一日跟團旅遊，我們跟著遊覽車到許多知名的景點參觀，有膠囊列車，還有海上的空中步道，鵝妹金（？），還去了文化村，中間我們品嚐了當地的海鮮大餐，每道餐點都很新鮮，我們家點了滿滿一桌然後再通通掃空，韓國大媽一直稱讚我們吃得很好，其實是食物真的很美味。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1700"/>
              <a:t>晚餐我們也入境隨俗的吃了韓國烤肉，還有我每到海島國家必吃的海膽，so yummy。</a:t>
            </a:r>
            <a:endParaRPr sz="1700"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2" title="B11E9588-D8BD-46AA-9A71-65677DE1C410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900" y="445775"/>
            <a:ext cx="3163275" cy="421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4" name="Google Shape;134;p23" title="BC1B92D6-DC12-4A7D-9805-5F97972B8454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13" y="522115"/>
            <a:ext cx="3288724" cy="246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 title="F9E800AA-8F2D-49A9-B102-D5A9BDFF80C7_1_1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675" y="910525"/>
            <a:ext cx="4070300" cy="30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 title="8E3FC413-3F8B-4749-A30E-B85254763DE6_1_105_c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425" y="3116500"/>
            <a:ext cx="2438500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4" title="BFB2E581-72DD-4DC7-A9DA-C56F879EE29B_4_50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52" y="500925"/>
            <a:ext cx="3345248" cy="25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 title="29EB9C14-17BE-4301-BD09-50B57DF0B8D5_1_1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750" y="3116500"/>
            <a:ext cx="2438500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 title="DB5AA4C3-19CB-4852-BECF-FE143AFDAE9B_1_105_c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6323" y="418513"/>
            <a:ext cx="3197551" cy="426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足球營隊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800"/>
              <a:t>回台灣之後媽媽幫我們安排足球練習，非常精實又累人的一週，每天都在大太陽底下練球，第一天還遇到大雷雨，我們就在雨中瘋狂踢球，雖然濕濕的很討厭，但這麼瘋狂的練球莫名讓人很興奮。幸好接下來幾天都是好天氣，教練還為我們準備了結冰的運動飲料和養樂多消暑，還有弟弟陪我一起練習，所以這週過得很開心。</a:t>
            </a:r>
            <a:endParaRPr sz="1800"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5" title="539E2D04-8C82-4A0F-987C-BA525D95FB01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825" y="1360175"/>
            <a:ext cx="2708924" cy="3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我們家的新成員。我的女朋友？？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1" name="Google Shape;161;p26" title="8010E2F0-E18C-420B-A1AD-9F565C56AA57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996" y="1378750"/>
            <a:ext cx="2634975" cy="35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title="AB0C8357-377B-4D6B-B696-C2590400ABB1_4_50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2300" y="1620000"/>
            <a:ext cx="4866950" cy="27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我的女朋友是一隻貓，名字叫Hana，Hana的耳朵比較深色，眼睛周圍也是深色的毛，好像兩個黑輪，她比較瘦小，但是很撒嬌，不太怕人，毛非常的柔軟，很愛玩，不過有時候會抓我們或咬我們，還好都是輕輕的，她很喜歡吃肉泥，是個貪吃鬼。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27" title="74FABE43-4BC2-45F8-9FCC-BE115685824C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450" y="463575"/>
            <a:ext cx="3149850" cy="41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aru是公貓，全身都是雪白的毛，個性冷酷高傲，有點像獅子，很敏感怕生，常常躲起來找不到，但是他不會吵鬧也不會抓人，睡覺的時候會有彎彎的眼睛超可愛，玩逗貓棒的時候會後空翻。晚上時間到會自己乖乖回籠子休息，然後就變成這樣--&gt;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28" title="335D3C27-EF47-46CF-9AA0-B3B51A1EA38D_4_50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900" y="445775"/>
            <a:ext cx="3308950" cy="44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311725" y="194300"/>
            <a:ext cx="8520600" cy="14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養貓是我們覺得很幸福的事情，但是照顧他們不容易。每天要幫他們換水換飼料，還要確定貓砂盆很乾淨，最重要的是要陪他們玩，媽媽說就跟照顧小朋友一樣，要用心。他們來我們家之後帶來很多歡樂，每天都有很多有趣的事情，我真的很愛他們。</a:t>
            </a:r>
            <a:endParaRPr sz="1500"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29" title="00F56FA0-CAA4-419A-B64C-2232DE5A9DC7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440738"/>
            <a:ext cx="4274826" cy="32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 title="DECC7DF6-9E67-4FF8-B388-ADAE876D381E_4_50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938" y="1440756"/>
            <a:ext cx="4274825" cy="320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3" name="Google Shape;193;p30" title="6B51BCAE-8CA1-4C3A-8978-45B816BECC45_4_5005_c.jpeg"/>
          <p:cNvPicPr preferRelativeResize="0"/>
          <p:nvPr/>
        </p:nvPicPr>
        <p:blipFill rotWithShape="1">
          <a:blip r:embed="rId3">
            <a:alphaModFix/>
          </a:blip>
          <a:srcRect t="23553"/>
          <a:stretch/>
        </p:blipFill>
        <p:spPr>
          <a:xfrm>
            <a:off x="5623550" y="1303025"/>
            <a:ext cx="2799900" cy="37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 title="CCABD903-EA00-4C63-8318-C23920F593C9_1_1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325" y="1451600"/>
            <a:ext cx="4511025" cy="338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311700" y="2266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台北市長盃全國圍棋公開賽：5戰3勝，在40個選手中排名第9名拿到優勝。</a:t>
            </a: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2" name="Google Shape;202;p31" title="7A31853C-03E3-4FFD-A077-F382DDF9958D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825" y="1368550"/>
            <a:ext cx="2765501" cy="36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 title="513B65F8-0ED9-4BDF-AC1F-BCCB2205B244_1_1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675" y="1295425"/>
            <a:ext cx="2820349" cy="376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韓國行-釜山。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日本行-沖繩。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2025.08.08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上次來沖繩已經是5年多前的事，那時候我還好小，這次趁我們都長大，媽媽說可以來沖繩玩很多水上活動。</a:t>
            </a:r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5" name="Google Shape;215;p33" title="1D80DB02-6223-4083-B6D4-EBA924CCA6E5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775" y="161350"/>
            <a:ext cx="3583313" cy="477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1820"/>
              <a:t>2025.08.09</a:t>
            </a:r>
            <a:endParaRPr sz="18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1820"/>
              <a:t>第一個水上活動，爸爸安排了我們去體驗海釣。這是我們全家第一次釣魚，因為太興奮，都忘記我們會暈船，沒吃暈船藥，結果出海沒多久，才開始釣魚，我跟爸爸就開始暈船。爸爸在暈船的期間還神奇的釣上兩條（笨）魚，然後下半場我就靠著微薄的意志力開始苦撐冥想，弟弟直接陣亡昏倒，剩下媽媽和姊姊。隔壁的日本家族陸續釣上許多魚，我們好羨慕，但是我只想趕快回到陸地上。</a:t>
            </a:r>
            <a:endParaRPr sz="1820"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2" name="Google Shape;222;p34" title="98D7BC57-D4C6-4889-B2CE-B0F7285533BD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600" y="144950"/>
            <a:ext cx="3617576" cy="482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20"/>
              <a:t>2025.08.10</a:t>
            </a:r>
            <a:endParaRPr sz="20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20"/>
              <a:t>這天出了一場小意外，我們原訂要去浮潛體驗，結果姊姊不舒服弟弟發燒，剩下我和爸爸媽媽，為了不要掃興，我體驗了半天偽獨生子，和他們去浮潛。浮潛要先穿上很不舒服的潛水衣，非常緊身又彆扭，然後戴上很緊繃的潛水鏡，教練非常仔細地說明和教學，接著就往大海出發了。</a:t>
            </a:r>
            <a:endParaRPr sz="2020"/>
          </a:p>
        </p:txBody>
      </p:sp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9" name="Google Shape;229;p35" title="DJI_20250810113640_0084_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525" y="1457726"/>
            <a:ext cx="4448691" cy="2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220"/>
              <a:t>我們一樣坐著船出發，這次要浮潛的地方叫青洞。是沖繩有名的浮潛地點，一開始我們要從船上跳下海，這是我最難突破的點，因為太害怕會沉下水，還好有爸爸保護我，教練也很溫柔的接住我，我才發現我可以浮在海面上，感覺安全之後，我終於可以好好享受浮潛的樂趣。</a:t>
            </a:r>
            <a:endParaRPr sz="2220"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6" name="Google Shape;236;p36" title="DJI_20250810115202_0100_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038" y="1565925"/>
            <a:ext cx="4397972" cy="248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18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教練會用一個浮板協助我，我也在教練的陪伴下開始探索海底世界，我第一次靠海底和魚兒這麼近，真的很神奇很美妙，沖繩的海很藍很清澈，在我們浮潛的過程中，好多魚兒游過來靠近我們，一點都不怕生，我們在教練的帶領之下進入青洞。青洞因為海水侵蝕岩石而成，進入洞穴的陽光經過海水折射、反射呈現出美麗的夢幻藍色，見到的瞬間真驚艷啊！當下覺得好刺激，能有這樣的體驗真的太棒了。</a:t>
            </a:r>
            <a:endParaRPr sz="18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4" name="Google Shape;244;p37" title="DJI_20250810113032_0082_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162" y="1341975"/>
            <a:ext cx="4307727" cy="242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2025.08.12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來沖繩當然不免俗要去參觀水族館，沖繩水族館有一隻非常大的鯨鯊，我們還有看到一隻哥布林鯊的標本，看起來很好吃（？）我們一邊用餐一邊觀賞鯨鯊，是很特別的經驗。</a:t>
            </a:r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1" name="Google Shape;251;p38" title="9E8E0604-868C-40EF-AF30-574120223B36_4_50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025" y="1069800"/>
            <a:ext cx="3984125" cy="29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9" name="Google Shape;259;p39" title="75B9830B-0315-4E82-9748-485D213563EB_4_50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00" y="194300"/>
            <a:ext cx="3429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 title="AFF9E7EA-65A8-4B7F-9D99-E86B33306555_4_50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450" y="842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320"/>
              <a:t>在水族館我們有去看海豚表演，雖然我覺得不太人道，但是媽媽說這些海豚都有被好好照顧對待，我才覺得放心一點。最後我們去餵了海豚後才依依不捨的離開。途中踩點了一家家庭式的阿古豬涮涮鍋，幸運的有位子，品嘗到當地有名的豬肉料理和海葡萄，就準備回家啦！</a:t>
            </a:r>
            <a:endParaRPr sz="2320"/>
          </a:p>
        </p:txBody>
      </p:sp>
      <p:sp>
        <p:nvSpPr>
          <p:cNvPr id="266" name="Google Shape;266;p40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7" name="Google Shape;267;p40" title="EBBFCB23-F6F8-4B95-90F2-7A848EAF1F2F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000" y="235400"/>
            <a:ext cx="2664874" cy="473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1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1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5" name="Google Shape;275;p41" title="23F86270-D825-4D1B-A3A3-F0CF001A3884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88" y="-22287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1" title="797A6CCA-0CA5-4754-A14D-5CC1C8C16E3E_1_105_c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212" y="72125"/>
            <a:ext cx="2795625" cy="496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2025.06.28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趁結業式大家都放假之前我們就衝出國去釜山玩了，這是我第一次去韓國，立刻跟釜山的吉祥物海鷗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boogi拍照留念。</a:t>
            </a:r>
            <a:endParaRPr sz="240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5" title="IMG_333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53600"/>
            <a:ext cx="4343398" cy="3257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意外事件！！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就在我們要回台灣的當天，台灣正遭受颱風侵襲，我們的班機意外被取消，多滯留了一天，畢竟安全很重要，要開心的出門，平安的回家。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心的暑假結束了，我好討厭開學，但是媽媽說這是國民義務教育，我如果不來上學，她會被警察抓走，我只好勉為其難地到學校上學了。好的，以上是玩笑話，我還是很期待開學發生有趣的事情，然後我更期待寒假快到來。</a:t>
            </a:r>
            <a:endParaRPr/>
          </a:p>
        </p:txBody>
      </p:sp>
      <p:sp>
        <p:nvSpPr>
          <p:cNvPr id="287" name="Google Shape;287;p43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8" name="Google Shape;288;p43" title="FCAC7C7D-E01B-4209-BD8B-F35A43019FC9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325" y="500925"/>
            <a:ext cx="3083599" cy="411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第一餐我們去吃了釜山有名的豬肉湯飯，第一次嘗試有點害怕，沒想到意外的美味，看起來肥肥的豬肉，卻一點腥味都沒有，入口即化，再加上正宗的韓國泡菜，非常符合我的口味，忍不住整碗吃光光。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6" title="9EFB948F-0E3E-4E27-8836-C752C394FF20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800" y="477850"/>
            <a:ext cx="3451851" cy="418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2025.06.29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今天我們去釜山有名的海邊品嚐另一個韓國美食：蛤蠣刀削麵。這是一家很厲害的店，菜單上只有三道菜：蛤蠣湯，蛤蠣刀削麵和海鮮煎餅。每樣都讓人食指大動，我們家飽足一餐之後就移動到水族館參觀。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7" title="1023AEF2-3350-44AB-BB5C-6C8ABF82DEBB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450" y="228600"/>
            <a:ext cx="3857626" cy="486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320"/>
              <a:t>我最喜歡去水族館，因為我可以看到各式各樣的海底生物，是平常在餐桌上看不到的，哈哈哈哈～不是啦！是在台灣不可能看見的海底生物。釜山的水族館有很多鯊魚類，我們有坐小船和這些生物近距離接觸並體驗餵魚，我還被大海龜潑濕了，最後看了關於鯊魚的VR影片，終於捨不得地離開了。</a:t>
            </a:r>
            <a:endParaRPr sz="232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8" title="6B53D286-2E72-40FE-BBF2-57354597CA2C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375" y="418900"/>
            <a:ext cx="3209100" cy="4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2025.06.30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今天的行程很簡單，就是去韓國有名的汗蒸幕，釜山這家汗蒸幕很厲害，除了大人喜歡的三溫暖之外，還有大人和小孩都會玩到瘋掉的水上樂園。這裡的水上樂園很多設施，又乾淨又舒服，沒有漂白水的味道，廁所也非常乾淨。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19" title="2D980550-D425-43BB-AD62-97A19A571832_4_50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00" y="1136800"/>
            <a:ext cx="4773300" cy="3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水上樂園裡有一個大海嘯池，還有一個環繞水上樂園的漂漂河，以及各式各樣的水上設施，每個都很有趣。最好玩的就是有一個蓋在大樓上的高速划水道，我跟媽媽一起坐，一路上我一直尖叫，差點哭出來，但是真的是又刺激又有趣，只是我回飯店後喉嚨超痛T.T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0" title="CA536515-0624-4192-B1D7-01BF59985CE8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250" y="1548500"/>
            <a:ext cx="4241300" cy="23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20"/>
              <a:t>2025.07.01</a:t>
            </a:r>
            <a:endParaRPr sz="20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20"/>
              <a:t>今天去體驗斜坡滑車，這是一個蓋在山上的車道，類似卡丁車，小朋友也可以自己駕駛，不過因為我肌肉量不夠，有點不好控制，所以第一次嘗試的時候太害怕就哭了，後來讓媽媽載我，就感受到滑車的樂趣，好像親身體驗瑪力歐賽車，很刺激。一路上還會幫我們拍照攝影，讓我們回家繼續回味。姊姊和弟弟還有去嘗試高空滑索，真的是太大膽，我完全不敢，太佩服他們。</a:t>
            </a:r>
            <a:endParaRPr sz="2020"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4294967295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1" title="F2B92827-D962-489C-A87C-50FCE7517E77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588" y="971550"/>
            <a:ext cx="4480576" cy="336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Microsoft Office PowerPoint</Application>
  <PresentationFormat>如螢幕大小 (16:9)</PresentationFormat>
  <Paragraphs>40</Paragraphs>
  <Slides>31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5" baseType="lpstr">
      <vt:lpstr>Roboto</vt:lpstr>
      <vt:lpstr>Arial</vt:lpstr>
      <vt:lpstr>Merriweather</vt:lpstr>
      <vt:lpstr>Paradigm</vt:lpstr>
      <vt:lpstr>我的暑假日常</vt:lpstr>
      <vt:lpstr>韓國行-釜山。</vt:lpstr>
      <vt:lpstr>2025.06.28 趁結業式大家都放假之前我們就衝出國去釜山玩了，這是我第一次去韓國，立刻跟釜山的吉祥物海鷗 boogi拍照留念。</vt:lpstr>
      <vt:lpstr>第一餐我們去吃了釜山有名的豬肉湯飯，第一次嘗試有點害怕，沒想到意外的美味，看起來肥肥的豬肉，卻一點腥味都沒有，入口即化，再加上正宗的韓國泡菜，非常符合我的口味，忍不住整碗吃光光。</vt:lpstr>
      <vt:lpstr>2025.06.29 今天我們去釜山有名的海邊品嚐另一個韓國美食：蛤蠣刀削麵。這是一家很厲害的店，菜單上只有三道菜：蛤蠣湯，蛤蠣刀削麵和海鮮煎餅。每樣都讓人食指大動，我們家飽足一餐之後就移動到水族館參觀。</vt:lpstr>
      <vt:lpstr>我最喜歡去水族館，因為我可以看到各式各樣的海底生物，是平常在餐桌上看不到的，哈哈哈哈～不是啦！是在台灣不可能看見的海底生物。釜山的水族館有很多鯊魚類，我們有坐小船和這些生物近距離接觸並體驗餵魚，我還被大海龜潑濕了，最後看了關於鯊魚的VR影片，終於捨不得地離開了。</vt:lpstr>
      <vt:lpstr>2025.06.30 今天的行程很簡單，就是去韓國有名的汗蒸幕，釜山這家汗蒸幕很厲害，除了大人喜歡的三溫暖之外，還有大人和小孩都會玩到瘋掉的水上樂園。這裡的水上樂園很多設施，又乾淨又舒服，沒有漂白水的味道，廁所也非常乾淨。</vt:lpstr>
      <vt:lpstr>水上樂園裡有一個大海嘯池，還有一個環繞水上樂園的漂漂河，以及各式各樣的水上設施，每個都很有趣。最好玩的就是有一個蓋在大樓上的高速划水道，我跟媽媽一起坐，一路上我一直尖叫，差點哭出來，但是真的是又刺激又有趣，只是我回飯店後喉嚨超痛T.T</vt:lpstr>
      <vt:lpstr>2025.07.01 今天去體驗斜坡滑車，這是一個蓋在山上的車道，類似卡丁車，小朋友也可以自己駕駛，不過因為我肌肉量不夠，有點不好控制，所以第一次嘗試的時候太害怕就哭了，後來讓媽媽載我，就感受到滑車的樂趣，好像親身體驗瑪力歐賽車，很刺激。一路上還會幫我們拍照攝影，讓我們回家繼續回味。姊姊和弟弟還有去嘗試高空滑索，真的是太大膽，我完全不敢，太佩服他們。</vt:lpstr>
      <vt:lpstr>2025.07.02 這天媽媽安排了一日跟團旅遊，我們跟著遊覽車到許多知名的景點參觀，有膠囊列車，還有海上的空中步道，鵝妹金（？），還去了文化村，中間我們品嚐了當地的海鮮大餐，每道餐點都很新鮮，我們家點了滿滿一桌然後再通通掃空，韓國大媽一直稱讚我們吃得很好，其實是食物真的很美味。 晚餐我們也入境隨俗的吃了韓國烤肉，還有我每到海島國家必吃的海膽，so yummy。</vt:lpstr>
      <vt:lpstr>PowerPoint 簡報</vt:lpstr>
      <vt:lpstr>PowerPoint 簡報</vt:lpstr>
      <vt:lpstr>足球營隊</vt:lpstr>
      <vt:lpstr>我們家的新成員。我的女朋友？？</vt:lpstr>
      <vt:lpstr>我的女朋友是一隻貓，名字叫Hana，Hana的耳朵比較深色，眼睛周圍也是深色的毛，好像兩個黑輪，她比較瘦小，但是很撒嬌，不太怕人，毛非常的柔軟，很愛玩，不過有時候會抓我們或咬我們，還好都是輕輕的，她很喜歡吃肉泥，是個貪吃鬼。</vt:lpstr>
      <vt:lpstr>Haru是公貓，全身都是雪白的毛，個性冷酷高傲，有點像獅子，很敏感怕生，常常躲起來找不到，但是他不會吵鬧也不會抓人，睡覺的時候會有彎彎的眼睛超可愛，玩逗貓棒的時候會後空翻。晚上時間到會自己乖乖回籠子休息，然後就變成這樣--&gt;</vt:lpstr>
      <vt:lpstr>養貓是我們覺得很幸福的事情，但是照顧他們不容易。每天要幫他們換水換飼料，還要確定貓砂盆很乾淨，最重要的是要陪他們玩，媽媽說就跟照顧小朋友一樣，要用心。他們來我們家之後帶來很多歡樂，每天都有很多有趣的事情，我真的很愛他們。</vt:lpstr>
      <vt:lpstr>PowerPoint 簡報</vt:lpstr>
      <vt:lpstr>台北市長盃全國圍棋公開賽：5戰3勝，在40個選手中排名第9名拿到優勝。</vt:lpstr>
      <vt:lpstr>日本行-沖繩。</vt:lpstr>
      <vt:lpstr>2025.08.08 上次來沖繩已經是5年多前的事，那時候我還好小，這次趁我們都長大，媽媽說可以來沖繩玩很多水上活動。</vt:lpstr>
      <vt:lpstr>2025.08.09 第一個水上活動，爸爸安排了我們去體驗海釣。這是我們全家第一次釣魚，因為太興奮，都忘記我們會暈船，沒吃暈船藥，結果出海沒多久，才開始釣魚，我跟爸爸就開始暈船。爸爸在暈船的期間還神奇的釣上兩條（笨）魚，然後下半場我就靠著微薄的意志力開始苦撐冥想，弟弟直接陣亡昏倒，剩下媽媽和姊姊。隔壁的日本家族陸續釣上許多魚，我們好羨慕，但是我只想趕快回到陸地上。</vt:lpstr>
      <vt:lpstr>2025.08.10 這天出了一場小意外，我們原訂要去浮潛體驗，結果姊姊不舒服弟弟發燒，剩下我和爸爸媽媽，為了不要掃興，我體驗了半天偽獨生子，和他們去浮潛。浮潛要先穿上很不舒服的潛水衣，非常緊身又彆扭，然後戴上很緊繃的潛水鏡，教練非常仔細地說明和教學，接著就往大海出發了。</vt:lpstr>
      <vt:lpstr>我們一樣坐著船出發，這次要浮潛的地方叫青洞。是沖繩有名的浮潛地點，一開始我們要從船上跳下海，這是我最難突破的點，因為太害怕會沉下水，還好有爸爸保護我，教練也很溫柔的接住我，我才發現我可以浮在海面上，感覺安全之後，我終於可以好好享受浮潛的樂趣。</vt:lpstr>
      <vt:lpstr>教練會用一個浮板協助我，我也在教練的陪伴下開始探索海底世界，我第一次靠海底和魚兒這麼近，真的很神奇很美妙，沖繩的海很藍很清澈，在我們浮潛的過程中，好多魚兒游過來靠近我們，一點都不怕生，我們在教練的帶領之下進入青洞。青洞因為海水侵蝕岩石而成，進入洞穴的陽光經過海水折射、反射呈現出美麗的夢幻藍色，見到的瞬間真驚艷啊！當下覺得好刺激，能有這樣的體驗真的太棒了。</vt:lpstr>
      <vt:lpstr>2025.08.12 來沖繩當然不免俗要去參觀水族館，沖繩水族館有一隻非常大的鯨鯊，我們還有看到一隻哥布林鯊的標本，看起來很好吃（？）我們一邊用餐一邊觀賞鯨鯊，是很特別的經驗。</vt:lpstr>
      <vt:lpstr>PowerPoint 簡報</vt:lpstr>
      <vt:lpstr>在水族館我們有去看海豚表演，雖然我覺得不太人道，但是媽媽說這些海豚都有被好好照顧對待，我才覺得放心一點。最後我們去餵了海豚後才依依不捨的離開。途中踩點了一家家庭式的阿古豬涮涮鍋，幸運的有位子，品嘗到當地有名的豬肉料理和海葡萄，就準備回家啦！</vt:lpstr>
      <vt:lpstr>PowerPoint 簡報</vt:lpstr>
      <vt:lpstr>意外事件！！ 就在我們要回台灣的當天，台灣正遭受颱風侵襲，我們的班機意外被取消，多滯留了一天，畢竟安全很重要，要開心的出門，平安的回家。</vt:lpstr>
      <vt:lpstr>開心的暑假結束了，我好討厭開學，但是媽媽說這是國民義務教育，我如果不來上學，她會被警察抓走，我只好勉為其難地到學校上學了。好的，以上是玩笑話，我還是很期待開學發生有趣的事情，然後我更期待寒假快到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KY</dc:creator>
  <cp:lastModifiedBy>KY Lin</cp:lastModifiedBy>
  <cp:revision>1</cp:revision>
  <dcterms:modified xsi:type="dcterms:W3CDTF">2025-08-31T08:35:40Z</dcterms:modified>
</cp:coreProperties>
</file>