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86" r:id="rId4"/>
    <p:sldId id="258" r:id="rId5"/>
    <p:sldId id="285" r:id="rId6"/>
    <p:sldId id="301" r:id="rId7"/>
    <p:sldId id="302" r:id="rId8"/>
    <p:sldId id="303" r:id="rId9"/>
    <p:sldId id="304" r:id="rId10"/>
    <p:sldId id="309" r:id="rId11"/>
    <p:sldId id="307" r:id="rId12"/>
    <p:sldId id="305" r:id="rId13"/>
    <p:sldId id="319" r:id="rId14"/>
    <p:sldId id="308" r:id="rId15"/>
    <p:sldId id="292" r:id="rId16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  <a:srgbClr val="0000FF"/>
    <a:srgbClr val="161613"/>
    <a:srgbClr val="E6E6E6"/>
    <a:srgbClr val="000000"/>
    <a:srgbClr val="CC3300"/>
    <a:srgbClr val="663300"/>
    <a:srgbClr val="FFEB71"/>
    <a:srgbClr val="FFE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4"/>
    <p:restoredTop sz="95025"/>
  </p:normalViewPr>
  <p:slideViewPr>
    <p:cSldViewPr showGuides="1">
      <p:cViewPr varScale="1">
        <p:scale>
          <a:sx n="87" d="100"/>
          <a:sy n="87" d="100"/>
        </p:scale>
        <p:origin x="432" y="108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93712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245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610591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683947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2560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029913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5478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23423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95462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686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文本占位符 686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31613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615496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667718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547835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5529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文本占位符 552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57574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21406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53508" y="1551222"/>
            <a:ext cx="14471273" cy="3298978"/>
          </a:xfrm>
        </p:spPr>
        <p:txBody>
          <a:bodyPr anchor="b"/>
          <a:lstStyle>
            <a:lvl1pPr algn="ctr">
              <a:defRPr sz="825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53508" y="4977427"/>
            <a:ext cx="14471273" cy="2287350"/>
          </a:xfrm>
        </p:spPr>
        <p:txBody>
          <a:bodyPr/>
          <a:lstStyle>
            <a:lvl1pPr marL="0" indent="0" algn="ctr">
              <a:buNone/>
              <a:defRPr sz="330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9199" indent="0" algn="ctr">
              <a:buNone/>
              <a:defRPr sz="2752"/>
            </a:lvl2pPr>
            <a:lvl3pPr marL="1258397" indent="0" algn="ctr">
              <a:buNone/>
              <a:defRPr sz="2477"/>
            </a:lvl3pPr>
            <a:lvl4pPr marL="1887596" indent="0" algn="ctr">
              <a:buNone/>
              <a:defRPr sz="2202"/>
            </a:lvl4pPr>
            <a:lvl5pPr marL="2516795" indent="0" algn="ctr">
              <a:buNone/>
              <a:defRPr sz="2202"/>
            </a:lvl5pPr>
            <a:lvl6pPr marL="3145993" indent="0" algn="ctr">
              <a:buNone/>
              <a:defRPr sz="2202"/>
            </a:lvl6pPr>
            <a:lvl7pPr marL="3775192" indent="0" algn="ctr">
              <a:buNone/>
              <a:defRPr sz="2202"/>
            </a:lvl7pPr>
            <a:lvl8pPr marL="4404390" indent="0" algn="ctr">
              <a:buNone/>
              <a:defRPr sz="2202"/>
            </a:lvl8pPr>
            <a:lvl9pPr marL="5033589" indent="0" algn="ctr">
              <a:buNone/>
              <a:defRPr sz="2202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53507" y="8782658"/>
            <a:ext cx="3775115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 sz="2477" smtClean="0">
                <a:solidFill>
                  <a:prstClr val="black"/>
                </a:solidFill>
                <a:latin typeface="Arial"/>
                <a:cs typeface="+mn-cs"/>
              </a:rPr>
              <a:pPr defTabSz="1258397" rtl="0" fontAlgn="auto">
                <a:spcBef>
                  <a:spcPts val="0"/>
                </a:spcBef>
                <a:spcAft>
                  <a:spcPts val="0"/>
                </a:spcAft>
              </a:pPr>
              <a:t>2025/9/17</a:t>
            </a:fld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557808" y="8782658"/>
            <a:ext cx="5662672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849666" y="8782658"/>
            <a:ext cx="3775115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 sz="2477" smtClean="0">
                <a:solidFill>
                  <a:prstClr val="black"/>
                </a:solidFill>
                <a:latin typeface="Arial"/>
                <a:cs typeface="+mn-cs"/>
              </a:rPr>
              <a:pPr defTabSz="1258397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54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3508" y="272868"/>
            <a:ext cx="14471273" cy="1831548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53508" y="2352283"/>
            <a:ext cx="14471273" cy="6182952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53507" y="8782658"/>
            <a:ext cx="3775115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 sz="2477" smtClean="0">
                <a:solidFill>
                  <a:prstClr val="black"/>
                </a:solidFill>
                <a:latin typeface="Arial"/>
                <a:cs typeface="+mn-cs"/>
              </a:rPr>
              <a:pPr defTabSz="1258397" rtl="0" fontAlgn="auto">
                <a:spcBef>
                  <a:spcPts val="0"/>
                </a:spcBef>
                <a:spcAft>
                  <a:spcPts val="0"/>
                </a:spcAft>
              </a:pPr>
              <a:t>2025/9/17</a:t>
            </a:fld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557808" y="8782658"/>
            <a:ext cx="5662672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849666" y="8782658"/>
            <a:ext cx="3775115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 sz="2477" smtClean="0">
                <a:solidFill>
                  <a:prstClr val="black"/>
                </a:solidFill>
                <a:latin typeface="Arial"/>
                <a:cs typeface="+mn-cs"/>
              </a:rPr>
              <a:pPr defTabSz="1258397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7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3508" y="4088627"/>
            <a:ext cx="14471273" cy="3842958"/>
          </a:xfrm>
        </p:spPr>
        <p:txBody>
          <a:bodyPr anchor="t" anchorCtr="0"/>
          <a:lstStyle>
            <a:lvl1pPr>
              <a:defRPr sz="6606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53508" y="2379482"/>
            <a:ext cx="14471273" cy="1524023"/>
          </a:xfrm>
        </p:spPr>
        <p:txBody>
          <a:bodyPr lIns="144145" anchor="b" anchorCtr="0"/>
          <a:lstStyle>
            <a:lvl1pPr marL="0" indent="0">
              <a:buNone/>
              <a:defRPr sz="330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9199" indent="0">
              <a:buNone/>
              <a:defRPr sz="2752">
                <a:solidFill>
                  <a:schemeClr val="tx1">
                    <a:tint val="75000"/>
                  </a:schemeClr>
                </a:solidFill>
              </a:defRPr>
            </a:lvl2pPr>
            <a:lvl3pPr marL="1258397" indent="0">
              <a:buNone/>
              <a:defRPr sz="2477">
                <a:solidFill>
                  <a:schemeClr val="tx1">
                    <a:tint val="75000"/>
                  </a:schemeClr>
                </a:solidFill>
              </a:defRPr>
            </a:lvl3pPr>
            <a:lvl4pPr marL="1887596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4pPr>
            <a:lvl5pPr marL="2516795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5pPr>
            <a:lvl6pPr marL="3145993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6pPr>
            <a:lvl7pPr marL="3775192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7pPr>
            <a:lvl8pPr marL="4404390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8pPr>
            <a:lvl9pPr marL="5033589" indent="0">
              <a:buNone/>
              <a:defRPr sz="22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53507" y="8782658"/>
            <a:ext cx="3775115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 sz="2477" smtClean="0">
                <a:solidFill>
                  <a:prstClr val="black"/>
                </a:solidFill>
                <a:latin typeface="Arial"/>
                <a:cs typeface="+mn-cs"/>
              </a:rPr>
              <a:pPr defTabSz="1258397" rtl="0" fontAlgn="auto">
                <a:spcBef>
                  <a:spcPts val="0"/>
                </a:spcBef>
                <a:spcAft>
                  <a:spcPts val="0"/>
                </a:spcAft>
              </a:pPr>
              <a:t>2025/9/17</a:t>
            </a:fld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557808" y="8782658"/>
            <a:ext cx="5662672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849666" y="8782658"/>
            <a:ext cx="3775115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 sz="2477" smtClean="0">
                <a:solidFill>
                  <a:prstClr val="black"/>
                </a:solidFill>
                <a:latin typeface="Arial"/>
                <a:cs typeface="+mn-cs"/>
              </a:rPr>
              <a:pPr defTabSz="1258397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30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3508" y="504504"/>
            <a:ext cx="14471273" cy="1831548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08" y="2522490"/>
            <a:ext cx="7130772" cy="60123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009" y="2522490"/>
            <a:ext cx="7130772" cy="60123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153507" y="8782658"/>
            <a:ext cx="3775115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 sz="2477" smtClean="0">
                <a:solidFill>
                  <a:prstClr val="black"/>
                </a:solidFill>
                <a:latin typeface="Arial"/>
                <a:cs typeface="+mn-cs"/>
              </a:rPr>
              <a:pPr defTabSz="1258397" rtl="0" fontAlgn="auto">
                <a:spcBef>
                  <a:spcPts val="0"/>
                </a:spcBef>
                <a:spcAft>
                  <a:spcPts val="0"/>
                </a:spcAft>
              </a:pPr>
              <a:t>2025/9/17</a:t>
            </a:fld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5557808" y="8782658"/>
            <a:ext cx="5662672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1849666" y="8782658"/>
            <a:ext cx="3775115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 sz="2477" smtClean="0">
                <a:solidFill>
                  <a:prstClr val="black"/>
                </a:solidFill>
                <a:latin typeface="Arial"/>
                <a:cs typeface="+mn-cs"/>
              </a:rPr>
              <a:pPr defTabSz="1258397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1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6129" y="504498"/>
            <a:ext cx="14471273" cy="1105509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55254" y="2047825"/>
            <a:ext cx="7184954" cy="1137972"/>
          </a:xfrm>
        </p:spPr>
        <p:txBody>
          <a:bodyPr anchor="ctr" anchorCtr="0"/>
          <a:lstStyle>
            <a:lvl1pPr marL="0" indent="0">
              <a:buNone/>
              <a:defRPr sz="4404">
                <a:solidFill>
                  <a:srgbClr val="0070C0"/>
                </a:solidFill>
              </a:defRPr>
            </a:lvl1pPr>
            <a:lvl2pPr marL="629199" indent="0">
              <a:buNone/>
              <a:defRPr sz="3303"/>
            </a:lvl2pPr>
            <a:lvl3pPr marL="1258397" indent="0">
              <a:buNone/>
              <a:defRPr sz="2752"/>
            </a:lvl3pPr>
            <a:lvl4pPr marL="1887596" indent="0">
              <a:buNone/>
              <a:defRPr sz="2477"/>
            </a:lvl4pPr>
            <a:lvl5pPr marL="2516795" indent="0">
              <a:buNone/>
              <a:defRPr sz="2477"/>
            </a:lvl5pPr>
            <a:lvl6pPr marL="3145993" indent="0">
              <a:buNone/>
              <a:defRPr sz="2477"/>
            </a:lvl6pPr>
            <a:lvl7pPr marL="3775192" indent="0">
              <a:buNone/>
              <a:defRPr sz="2477"/>
            </a:lvl7pPr>
            <a:lvl8pPr marL="4404390" indent="0">
              <a:buNone/>
              <a:defRPr sz="2477"/>
            </a:lvl8pPr>
            <a:lvl9pPr marL="5033589" indent="0">
              <a:buNone/>
              <a:defRPr sz="247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53507" y="3272663"/>
            <a:ext cx="7186700" cy="5279242"/>
          </a:xfrm>
        </p:spPr>
        <p:txBody>
          <a:bodyPr/>
          <a:lstStyle>
            <a:lvl1pPr>
              <a:defRPr sz="3853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238" y="2047825"/>
            <a:ext cx="7014548" cy="1137972"/>
          </a:xfrm>
        </p:spPr>
        <p:txBody>
          <a:bodyPr anchor="ctr" anchorCtr="0"/>
          <a:lstStyle>
            <a:lvl1pPr marL="0" indent="0">
              <a:buNone/>
              <a:defRPr sz="4404">
                <a:solidFill>
                  <a:srgbClr val="0070C0"/>
                </a:solidFill>
              </a:defRPr>
            </a:lvl1pPr>
            <a:lvl2pPr marL="629199" indent="0">
              <a:buNone/>
              <a:defRPr sz="3303"/>
            </a:lvl2pPr>
            <a:lvl3pPr marL="1258397" indent="0">
              <a:buNone/>
              <a:defRPr sz="2752"/>
            </a:lvl3pPr>
            <a:lvl4pPr marL="1887596" indent="0">
              <a:buNone/>
              <a:defRPr sz="2477"/>
            </a:lvl4pPr>
            <a:lvl5pPr marL="2516795" indent="0">
              <a:buNone/>
              <a:defRPr sz="2477"/>
            </a:lvl5pPr>
            <a:lvl6pPr marL="3145993" indent="0">
              <a:buNone/>
              <a:defRPr sz="2477"/>
            </a:lvl6pPr>
            <a:lvl7pPr marL="3775192" indent="0">
              <a:buNone/>
              <a:defRPr sz="2477"/>
            </a:lvl7pPr>
            <a:lvl8pPr marL="4404390" indent="0">
              <a:buNone/>
              <a:defRPr sz="2477"/>
            </a:lvl8pPr>
            <a:lvl9pPr marL="5033589" indent="0">
              <a:buNone/>
              <a:defRPr sz="247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238" y="3272663"/>
            <a:ext cx="7014548" cy="5279242"/>
          </a:xfrm>
        </p:spPr>
        <p:txBody>
          <a:bodyPr/>
          <a:lstStyle>
            <a:lvl1pPr>
              <a:defRPr sz="3853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153507" y="8782658"/>
            <a:ext cx="3775115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 sz="2477" smtClean="0">
                <a:solidFill>
                  <a:prstClr val="black"/>
                </a:solidFill>
                <a:latin typeface="Arial"/>
                <a:cs typeface="+mn-cs"/>
              </a:rPr>
              <a:pPr defTabSz="1258397" rtl="0" fontAlgn="auto">
                <a:spcBef>
                  <a:spcPts val="0"/>
                </a:spcBef>
                <a:spcAft>
                  <a:spcPts val="0"/>
                </a:spcAft>
              </a:pPr>
              <a:t>2025/9/17</a:t>
            </a:fld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5557808" y="8782658"/>
            <a:ext cx="5662672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1849666" y="8782658"/>
            <a:ext cx="3775115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 sz="2477" smtClean="0">
                <a:solidFill>
                  <a:prstClr val="black"/>
                </a:solidFill>
                <a:latin typeface="Arial"/>
                <a:cs typeface="+mn-cs"/>
              </a:rPr>
              <a:pPr defTabSz="1258397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1659183" y="6133481"/>
            <a:ext cx="1066720" cy="283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583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12583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12583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12583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12583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12583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12583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12583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12583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431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3508" y="272868"/>
            <a:ext cx="14471273" cy="1831548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53507" y="8782658"/>
            <a:ext cx="3775115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 sz="2477" smtClean="0">
                <a:solidFill>
                  <a:prstClr val="black"/>
                </a:solidFill>
                <a:latin typeface="Arial"/>
                <a:cs typeface="+mn-cs"/>
              </a:rPr>
              <a:pPr defTabSz="1258397" rtl="0" fontAlgn="auto">
                <a:spcBef>
                  <a:spcPts val="0"/>
                </a:spcBef>
                <a:spcAft>
                  <a:spcPts val="0"/>
                </a:spcAft>
              </a:pPr>
              <a:t>2025/9/17</a:t>
            </a:fld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557808" y="8782658"/>
            <a:ext cx="5662672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849666" y="8782658"/>
            <a:ext cx="3775115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 sz="2477" smtClean="0">
                <a:solidFill>
                  <a:prstClr val="black"/>
                </a:solidFill>
                <a:latin typeface="Arial"/>
                <a:cs typeface="+mn-cs"/>
              </a:rPr>
              <a:pPr defTabSz="1258397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17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7474" y="-2632"/>
            <a:ext cx="9657128" cy="9481052"/>
          </a:xfrm>
          <a:noFill/>
        </p:spPr>
        <p:txBody>
          <a:bodyPr lIns="252095" tIns="144145"/>
          <a:lstStyle>
            <a:lvl1pPr marL="0" indent="0" algn="ctr">
              <a:buNone/>
              <a:defRPr sz="247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9199" indent="0">
              <a:buNone/>
              <a:defRPr sz="3853"/>
            </a:lvl2pPr>
            <a:lvl3pPr marL="1258397" indent="0">
              <a:buNone/>
              <a:defRPr sz="3303"/>
            </a:lvl3pPr>
            <a:lvl4pPr marL="1887596" indent="0">
              <a:buNone/>
              <a:defRPr sz="2752"/>
            </a:lvl4pPr>
            <a:lvl5pPr marL="2516795" indent="0">
              <a:buNone/>
              <a:defRPr sz="2752"/>
            </a:lvl5pPr>
            <a:lvl6pPr marL="3145993" indent="0">
              <a:buNone/>
              <a:defRPr sz="2752"/>
            </a:lvl6pPr>
            <a:lvl7pPr marL="3775192" indent="0">
              <a:buNone/>
              <a:defRPr sz="2752"/>
            </a:lvl7pPr>
            <a:lvl8pPr marL="4404390" indent="0">
              <a:buNone/>
              <a:defRPr sz="2752"/>
            </a:lvl8pPr>
            <a:lvl9pPr marL="5033589" indent="0">
              <a:buNone/>
              <a:defRPr sz="2752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15039" y="631719"/>
            <a:ext cx="6044553" cy="1458218"/>
          </a:xfrm>
        </p:spPr>
        <p:txBody>
          <a:bodyPr anchor="b" anchorCtr="0"/>
          <a:lstStyle>
            <a:lvl1pPr>
              <a:defRPr sz="440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0114165" y="2340871"/>
            <a:ext cx="6046301" cy="6190848"/>
          </a:xfrm>
        </p:spPr>
        <p:txBody>
          <a:bodyPr/>
          <a:lstStyle>
            <a:lvl1pPr marL="0" indent="0">
              <a:buNone/>
              <a:defRPr sz="3853">
                <a:solidFill>
                  <a:schemeClr val="tx1"/>
                </a:solidFill>
              </a:defRPr>
            </a:lvl1pPr>
            <a:lvl2pPr marL="629199" indent="0">
              <a:buNone/>
              <a:defRPr sz="2477"/>
            </a:lvl2pPr>
            <a:lvl3pPr marL="1258397" indent="0">
              <a:buNone/>
              <a:defRPr sz="2202"/>
            </a:lvl3pPr>
            <a:lvl4pPr marL="1887596" indent="0">
              <a:buNone/>
              <a:defRPr sz="1927"/>
            </a:lvl4pPr>
            <a:lvl5pPr marL="2516795" indent="0">
              <a:buNone/>
              <a:defRPr sz="1927"/>
            </a:lvl5pPr>
            <a:lvl6pPr marL="3145993" indent="0">
              <a:buNone/>
              <a:defRPr sz="1927"/>
            </a:lvl6pPr>
            <a:lvl7pPr marL="3775192" indent="0">
              <a:buNone/>
              <a:defRPr sz="1927"/>
            </a:lvl7pPr>
            <a:lvl8pPr marL="4404390" indent="0">
              <a:buNone/>
              <a:defRPr sz="1927"/>
            </a:lvl8pPr>
            <a:lvl9pPr marL="5033589" indent="0">
              <a:buNone/>
              <a:defRPr sz="192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153507" y="8782658"/>
            <a:ext cx="3775115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 sz="2477" smtClean="0">
                <a:solidFill>
                  <a:prstClr val="black"/>
                </a:solidFill>
                <a:latin typeface="Arial"/>
                <a:cs typeface="+mn-cs"/>
              </a:rPr>
              <a:pPr defTabSz="1258397" rtl="0" fontAlgn="auto">
                <a:spcBef>
                  <a:spcPts val="0"/>
                </a:spcBef>
                <a:spcAft>
                  <a:spcPts val="0"/>
                </a:spcAft>
              </a:pPr>
              <a:t>2025/9/17</a:t>
            </a:fld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5557808" y="8782658"/>
            <a:ext cx="5662672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1849666" y="8782658"/>
            <a:ext cx="3775115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 sz="2477" smtClean="0">
                <a:solidFill>
                  <a:prstClr val="black"/>
                </a:solidFill>
                <a:latin typeface="Arial"/>
                <a:cs typeface="+mn-cs"/>
              </a:rPr>
              <a:pPr defTabSz="1258397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38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399" y="-10528"/>
            <a:ext cx="9657128" cy="9481052"/>
          </a:xfrm>
          <a:noFill/>
        </p:spPr>
        <p:txBody>
          <a:bodyPr lIns="252095" tIns="144145"/>
          <a:lstStyle>
            <a:lvl1pPr marL="0" indent="0" algn="ctr">
              <a:buNone/>
              <a:defRPr sz="247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9199" indent="0">
              <a:buNone/>
              <a:defRPr sz="3853"/>
            </a:lvl2pPr>
            <a:lvl3pPr marL="1258397" indent="0">
              <a:buNone/>
              <a:defRPr sz="3303"/>
            </a:lvl3pPr>
            <a:lvl4pPr marL="1887596" indent="0">
              <a:buNone/>
              <a:defRPr sz="2752"/>
            </a:lvl4pPr>
            <a:lvl5pPr marL="2516795" indent="0">
              <a:buNone/>
              <a:defRPr sz="2752"/>
            </a:lvl5pPr>
            <a:lvl6pPr marL="3145993" indent="0">
              <a:buNone/>
              <a:defRPr sz="2752"/>
            </a:lvl6pPr>
            <a:lvl7pPr marL="3775192" indent="0">
              <a:buNone/>
              <a:defRPr sz="2752"/>
            </a:lvl7pPr>
            <a:lvl8pPr marL="4404390" indent="0">
              <a:buNone/>
              <a:defRPr sz="2752"/>
            </a:lvl8pPr>
            <a:lvl9pPr marL="5033589" indent="0">
              <a:buNone/>
              <a:defRPr sz="2752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3646" y="631719"/>
            <a:ext cx="5889878" cy="1458218"/>
          </a:xfrm>
        </p:spPr>
        <p:txBody>
          <a:bodyPr anchor="t" anchorCtr="0"/>
          <a:lstStyle>
            <a:lvl1pPr>
              <a:defRPr sz="440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3650" y="2340871"/>
            <a:ext cx="5890752" cy="6190848"/>
          </a:xfrm>
        </p:spPr>
        <p:txBody>
          <a:bodyPr/>
          <a:lstStyle>
            <a:lvl1pPr marL="0" indent="0">
              <a:buNone/>
              <a:defRPr sz="3853">
                <a:solidFill>
                  <a:schemeClr val="tx1"/>
                </a:solidFill>
              </a:defRPr>
            </a:lvl1pPr>
            <a:lvl2pPr marL="629199" indent="0">
              <a:buNone/>
              <a:defRPr sz="2477"/>
            </a:lvl2pPr>
            <a:lvl3pPr marL="1258397" indent="0">
              <a:buNone/>
              <a:defRPr sz="2202"/>
            </a:lvl3pPr>
            <a:lvl4pPr marL="1887596" indent="0">
              <a:buNone/>
              <a:defRPr sz="1927"/>
            </a:lvl4pPr>
            <a:lvl5pPr marL="2516795" indent="0">
              <a:buNone/>
              <a:defRPr sz="1927"/>
            </a:lvl5pPr>
            <a:lvl6pPr marL="3145993" indent="0">
              <a:buNone/>
              <a:defRPr sz="1927"/>
            </a:lvl6pPr>
            <a:lvl7pPr marL="3775192" indent="0">
              <a:buNone/>
              <a:defRPr sz="1927"/>
            </a:lvl7pPr>
            <a:lvl8pPr marL="4404390" indent="0">
              <a:buNone/>
              <a:defRPr sz="1927"/>
            </a:lvl8pPr>
            <a:lvl9pPr marL="5033589" indent="0">
              <a:buNone/>
              <a:defRPr sz="192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153507" y="8782658"/>
            <a:ext cx="3775115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 sz="2477" smtClean="0">
                <a:solidFill>
                  <a:prstClr val="black"/>
                </a:solidFill>
                <a:latin typeface="Arial"/>
                <a:cs typeface="+mn-cs"/>
              </a:rPr>
              <a:pPr defTabSz="1258397" rtl="0" fontAlgn="auto">
                <a:spcBef>
                  <a:spcPts val="0"/>
                </a:spcBef>
                <a:spcAft>
                  <a:spcPts val="0"/>
                </a:spcAft>
              </a:pPr>
              <a:t>2025/9/17</a:t>
            </a:fld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5557808" y="8782658"/>
            <a:ext cx="5662672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1849666" y="8782658"/>
            <a:ext cx="3775115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 sz="2477" smtClean="0">
                <a:solidFill>
                  <a:prstClr val="black"/>
                </a:solidFill>
                <a:latin typeface="Arial"/>
                <a:cs typeface="+mn-cs"/>
              </a:rPr>
              <a:pPr defTabSz="1258397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58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53507" y="8782658"/>
            <a:ext cx="3775115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 sz="2477" smtClean="0">
                <a:solidFill>
                  <a:prstClr val="black"/>
                </a:solidFill>
                <a:latin typeface="Arial"/>
                <a:cs typeface="+mn-cs"/>
              </a:rPr>
              <a:pPr defTabSz="1258397" rtl="0" fontAlgn="auto">
                <a:spcBef>
                  <a:spcPts val="0"/>
                </a:spcBef>
                <a:spcAft>
                  <a:spcPts val="0"/>
                </a:spcAft>
              </a:pPr>
              <a:t>2025/9/17</a:t>
            </a:fld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557808" y="8782658"/>
            <a:ext cx="5662672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849666" y="8782658"/>
            <a:ext cx="3775115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 sz="2477" smtClean="0">
                <a:solidFill>
                  <a:prstClr val="black"/>
                </a:solidFill>
                <a:latin typeface="Arial"/>
                <a:cs typeface="+mn-cs"/>
              </a:rPr>
              <a:pPr defTabSz="1258397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12006965" y="504498"/>
            <a:ext cx="3617818" cy="803029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10" y="504498"/>
            <a:ext cx="10643726" cy="803029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3455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53508" y="451861"/>
            <a:ext cx="14471273" cy="8083374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53507" y="8782658"/>
            <a:ext cx="3775115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 sz="2477" smtClean="0">
                <a:solidFill>
                  <a:prstClr val="black"/>
                </a:solidFill>
                <a:latin typeface="Arial"/>
                <a:cs typeface="+mn-cs"/>
              </a:rPr>
              <a:pPr defTabSz="1258397" rtl="0" fontAlgn="auto">
                <a:spcBef>
                  <a:spcPts val="0"/>
                </a:spcBef>
                <a:spcAft>
                  <a:spcPts val="0"/>
                </a:spcAft>
              </a:pPr>
              <a:t>2025/9/17</a:t>
            </a:fld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557808" y="8782658"/>
            <a:ext cx="5662672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849666" y="8782658"/>
            <a:ext cx="3775115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 sz="2477" smtClean="0">
                <a:solidFill>
                  <a:prstClr val="black"/>
                </a:solidFill>
                <a:latin typeface="Arial"/>
                <a:cs typeface="+mn-cs"/>
              </a:rPr>
              <a:pPr defTabSz="1258397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54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53507" y="8782658"/>
            <a:ext cx="3775115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fld id="{82F288E0-7875-42C4-84C8-98DBBD3BF4D2}" type="datetimeFigureOut">
              <a:rPr lang="zh-CN" altLang="en-US" sz="2477" smtClean="0">
                <a:solidFill>
                  <a:prstClr val="black"/>
                </a:solidFill>
                <a:latin typeface="Arial"/>
                <a:cs typeface="+mn-cs"/>
              </a:rPr>
              <a:pPr defTabSz="1258397" rtl="0" fontAlgn="auto">
                <a:spcBef>
                  <a:spcPts val="0"/>
                </a:spcBef>
                <a:spcAft>
                  <a:spcPts val="0"/>
                </a:spcAft>
              </a:pPr>
              <a:t>2025/9/17</a:t>
            </a:fld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557808" y="8782658"/>
            <a:ext cx="5662672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849666" y="8782658"/>
            <a:ext cx="3775115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fld id="{7D9BB5D0-35E4-459D-AEF3-FE4D7C45CC19}" type="slidenum">
              <a:rPr lang="zh-CN" altLang="en-US" sz="2477" smtClean="0">
                <a:solidFill>
                  <a:prstClr val="black"/>
                </a:solidFill>
                <a:latin typeface="Arial"/>
                <a:cs typeface="+mn-cs"/>
              </a:rPr>
              <a:pPr defTabSz="1258397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85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53507" y="8782658"/>
            <a:ext cx="3775115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fld id="{FB475AF3-A322-416E-99D7-29F5A7799ECC}" type="datetimeFigureOut">
              <a:rPr lang="zh-CN" altLang="en-US" sz="2477" smtClean="0">
                <a:solidFill>
                  <a:prstClr val="black"/>
                </a:solidFill>
                <a:latin typeface="Arial"/>
                <a:cs typeface="+mn-cs"/>
              </a:rPr>
              <a:pPr defTabSz="1258397" rtl="0" fontAlgn="auto">
                <a:spcBef>
                  <a:spcPts val="0"/>
                </a:spcBef>
                <a:spcAft>
                  <a:spcPts val="0"/>
                </a:spcAft>
              </a:pPr>
              <a:t>2025/9/17</a:t>
            </a:fld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557808" y="8782658"/>
            <a:ext cx="5662672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849666" y="8782658"/>
            <a:ext cx="3775115" cy="504498"/>
          </a:xfrm>
        </p:spPr>
        <p:txBody>
          <a:bodyPr/>
          <a:lstStyle/>
          <a:p>
            <a:pPr defTabSz="1258397" rtl="0" fontAlgn="auto">
              <a:spcBef>
                <a:spcPts val="0"/>
              </a:spcBef>
              <a:spcAft>
                <a:spcPts val="0"/>
              </a:spcAft>
            </a:pPr>
            <a:fld id="{10B49C96-558A-49EC-AD52-79C3D5970B39}" type="slidenum">
              <a:rPr lang="zh-CN" altLang="en-US" sz="2477" smtClean="0">
                <a:solidFill>
                  <a:prstClr val="black"/>
                </a:solidFill>
                <a:latin typeface="Arial"/>
                <a:cs typeface="+mn-cs"/>
              </a:rPr>
              <a:pPr defTabSz="1258397"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2477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06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97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477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477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fld id="{5F93A6DA-0A14-4D7C-9E30-80B09D603CB1}" type="slidenum">
              <a:rPr lang="en-US" altLang="zh-TW" sz="2477" smtClean="0">
                <a:solidFill>
                  <a:prstClr val="black"/>
                </a:solidFill>
                <a:latin typeface="Arial"/>
                <a:cs typeface="+mn-cs"/>
              </a:rPr>
              <a:pPr defTabSz="1258397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zh-TW" sz="2477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240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86042" y="-64789"/>
            <a:ext cx="16907351" cy="958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9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86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1258397" rtl="0" eaLnBrk="1" latinLnBrk="0" hangingPunct="1">
        <a:lnSpc>
          <a:spcPct val="90000"/>
        </a:lnSpc>
        <a:spcBef>
          <a:spcPct val="0"/>
        </a:spcBef>
        <a:buNone/>
        <a:defRPr sz="5505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314599" indent="-314599" algn="l" defTabSz="1258397" rtl="0" eaLnBrk="1" latinLnBrk="0" hangingPunct="1">
        <a:lnSpc>
          <a:spcPct val="120000"/>
        </a:lnSpc>
        <a:spcBef>
          <a:spcPts val="1376"/>
        </a:spcBef>
        <a:buSzPct val="75000"/>
        <a:buFont typeface="Arial" panose="020B0604020202020204" pitchFamily="34" charset="0"/>
        <a:buChar char="•"/>
        <a:defRPr sz="3853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792616" indent="-314599" algn="l" defTabSz="1258397" rtl="0" eaLnBrk="1" fontAlgn="auto" latinLnBrk="0" hangingPunct="1">
        <a:lnSpc>
          <a:spcPct val="120000"/>
        </a:lnSpc>
        <a:spcBef>
          <a:spcPts val="688"/>
        </a:spcBef>
        <a:buSzPct val="75000"/>
        <a:buFont typeface="Arial" panose="020B0604020202020204" pitchFamily="34" charset="0"/>
        <a:buChar char="•"/>
        <a:defRPr sz="3028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386859" indent="-314599" algn="l" defTabSz="1258397" rtl="0" eaLnBrk="1" fontAlgn="auto" latinLnBrk="0" hangingPunct="1">
        <a:lnSpc>
          <a:spcPct val="120000"/>
        </a:lnSpc>
        <a:spcBef>
          <a:spcPts val="688"/>
        </a:spcBef>
        <a:buSzPct val="75000"/>
        <a:buFont typeface="Arial" panose="020B0604020202020204" pitchFamily="34" charset="0"/>
        <a:buChar char="‒"/>
        <a:defRPr sz="2752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2080725" indent="-314599" algn="l" defTabSz="1258397" rtl="0" eaLnBrk="1" fontAlgn="auto" latinLnBrk="0" hangingPunct="1">
        <a:lnSpc>
          <a:spcPct val="100000"/>
        </a:lnSpc>
        <a:spcBef>
          <a:spcPts val="688"/>
        </a:spcBef>
        <a:buSzPct val="75000"/>
        <a:buFont typeface="Arial" panose="020B0604020202020204" pitchFamily="34" charset="0"/>
        <a:buChar char="˃"/>
        <a:defRPr sz="2477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674968" indent="-314599" algn="l" defTabSz="1258397" rtl="0" eaLnBrk="1" fontAlgn="auto" latinLnBrk="0" hangingPunct="1">
        <a:lnSpc>
          <a:spcPct val="90000"/>
        </a:lnSpc>
        <a:spcBef>
          <a:spcPts val="688"/>
        </a:spcBef>
        <a:buSzPct val="75000"/>
        <a:buFont typeface="Arial" panose="020B0604020202020204" pitchFamily="34" charset="0"/>
        <a:buChar char="˃"/>
        <a:defRPr sz="2477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3460593" indent="-314599" algn="l" defTabSz="1258397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6pPr>
      <a:lvl7pPr marL="4089791" indent="-314599" algn="l" defTabSz="1258397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7pPr>
      <a:lvl8pPr marL="4718990" indent="-314599" algn="l" defTabSz="1258397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8pPr>
      <a:lvl9pPr marL="5348188" indent="-314599" algn="l" defTabSz="1258397" rtl="0" eaLnBrk="1" latinLnBrk="0" hangingPunct="1">
        <a:lnSpc>
          <a:spcPct val="90000"/>
        </a:lnSpc>
        <a:spcBef>
          <a:spcPts val="688"/>
        </a:spcBef>
        <a:buFont typeface="Arial" panose="020B0604020202020204" pitchFamily="34" charset="0"/>
        <a:buChar char="•"/>
        <a:defRPr sz="24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1pPr>
      <a:lvl2pPr marL="629199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2pPr>
      <a:lvl3pPr marL="1258397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3pPr>
      <a:lvl4pPr marL="1887596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4pPr>
      <a:lvl5pPr marL="2516795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5pPr>
      <a:lvl6pPr marL="3145993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6pPr>
      <a:lvl7pPr marL="3775192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7pPr>
      <a:lvl8pPr marL="4404390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8pPr>
      <a:lvl9pPr marL="5033589" algn="l" defTabSz="1258397" rtl="0" eaLnBrk="1" latinLnBrk="0" hangingPunct="1">
        <a:defRPr sz="24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7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583" y="40843"/>
            <a:ext cx="9470683" cy="94349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4000769" y="1257300"/>
            <a:ext cx="9378997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zh-TW" altLang="en-US" sz="7200" b="1" dirty="0">
                <a:solidFill>
                  <a:schemeClr val="tx2"/>
                </a:solidFill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>美勞課～</a:t>
            </a:r>
            <a:endParaRPr lang="en-US" altLang="zh-TW" sz="7200" b="1" dirty="0">
              <a:solidFill>
                <a:schemeClr val="tx2"/>
              </a:solidFill>
              <a:latin typeface="華康少女文字W3(P)" panose="040F0300000000000000" pitchFamily="82" charset="-120"/>
              <a:ea typeface="華康少女文字W3(P)" panose="040F0300000000000000" pitchFamily="82" charset="-120"/>
            </a:endParaRPr>
          </a:p>
          <a:p>
            <a:pPr lvl="0" algn="ctr" defTabSz="1500505">
              <a:spcBef>
                <a:spcPct val="50000"/>
              </a:spcBef>
            </a:pPr>
            <a:r>
              <a:rPr lang="zh-TW" altLang="en-US" sz="7200" b="1" dirty="0">
                <a:solidFill>
                  <a:schemeClr val="tx2"/>
                </a:solidFill>
                <a:latin typeface="華康少女文字W3(P)" panose="040F0300000000000000" pitchFamily="82" charset="-120"/>
                <a:ea typeface="華康少女文字W3(P)" panose="040F0300000000000000" pitchFamily="82" charset="-120"/>
              </a:rPr>
              <a:t>來畫畫吧！</a:t>
            </a:r>
            <a:endParaRPr lang="en-US" altLang="zh-CN" sz="7200" b="1" dirty="0">
              <a:solidFill>
                <a:schemeClr val="tx2"/>
              </a:solidFill>
              <a:latin typeface="華康少女文字W3(P)" panose="040F0300000000000000" pitchFamily="82" charset="-120"/>
              <a:ea typeface="華康少女文字W3(P)" panose="040F0300000000000000" pitchFamily="82" charset="-120"/>
            </a:endParaRP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5" y="488950"/>
            <a:ext cx="3086100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1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9024" y="4119622"/>
            <a:ext cx="2589116" cy="34218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图片 9220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04526" y="489422"/>
            <a:ext cx="19722661" cy="935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62" y="6053250"/>
            <a:ext cx="2589116" cy="342183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696" y="1312805"/>
            <a:ext cx="6457963" cy="813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5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700" y="-86642"/>
            <a:ext cx="6408738" cy="81369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22746"/>
            <a:ext cx="17102112" cy="95666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416984"/>
            <a:ext cx="16778288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20" y="2992976"/>
            <a:ext cx="4054430" cy="535842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3611" y="2941176"/>
            <a:ext cx="4518009" cy="541022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9835" y="2984591"/>
            <a:ext cx="4015075" cy="555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2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 rot="21090491">
            <a:off x="-566701" y="-1267178"/>
            <a:ext cx="17504181" cy="5477571"/>
          </a:xfrm>
          <a:custGeom>
            <a:avLst/>
            <a:gdLst>
              <a:gd name="connsiteX0" fmla="*/ 539329 w 12597668"/>
              <a:gd name="connsiteY0" fmla="*/ 0 h 3980296"/>
              <a:gd name="connsiteX1" fmla="*/ 12597668 w 12597668"/>
              <a:gd name="connsiteY1" fmla="*/ 1800371 h 3980296"/>
              <a:gd name="connsiteX2" fmla="*/ 12272194 w 12597668"/>
              <a:gd name="connsiteY2" fmla="*/ 3980296 h 3980296"/>
              <a:gd name="connsiteX3" fmla="*/ 12209824 w 12597668"/>
              <a:gd name="connsiteY3" fmla="*/ 3871729 h 3980296"/>
              <a:gd name="connsiteX4" fmla="*/ 6029169 w 12597668"/>
              <a:gd name="connsiteY4" fmla="*/ 1948699 h 3980296"/>
              <a:gd name="connsiteX5" fmla="*/ 149099 w 12597668"/>
              <a:gd name="connsiteY5" fmla="*/ 3514523 h 3980296"/>
              <a:gd name="connsiteX6" fmla="*/ 46375 w 12597668"/>
              <a:gd name="connsiteY6" fmla="*/ 3619190 h 3980296"/>
              <a:gd name="connsiteX7" fmla="*/ 0 w 12597668"/>
              <a:gd name="connsiteY7" fmla="*/ 3612266 h 3980296"/>
              <a:gd name="connsiteX8" fmla="*/ 539329 w 12597668"/>
              <a:gd name="connsiteY8" fmla="*/ 0 h 398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7668" h="3980296">
                <a:moveTo>
                  <a:pt x="539329" y="0"/>
                </a:moveTo>
                <a:lnTo>
                  <a:pt x="12597668" y="1800371"/>
                </a:lnTo>
                <a:lnTo>
                  <a:pt x="12272194" y="3980296"/>
                </a:lnTo>
                <a:lnTo>
                  <a:pt x="12209824" y="3871729"/>
                </a:lnTo>
                <a:cubicBezTo>
                  <a:pt x="11501589" y="2765855"/>
                  <a:pt x="9002915" y="1948698"/>
                  <a:pt x="6029169" y="1948699"/>
                </a:cubicBezTo>
                <a:cubicBezTo>
                  <a:pt x="3385838" y="1948698"/>
                  <a:pt x="1117873" y="2594353"/>
                  <a:pt x="149099" y="3514523"/>
                </a:cubicBezTo>
                <a:lnTo>
                  <a:pt x="46375" y="3619190"/>
                </a:lnTo>
                <a:lnTo>
                  <a:pt x="0" y="3612266"/>
                </a:lnTo>
                <a:lnTo>
                  <a:pt x="539329" y="0"/>
                </a:lnTo>
                <a:close/>
              </a:path>
            </a:pathLst>
          </a:custGeom>
          <a:solidFill>
            <a:srgbClr val="83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129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11772925" y="390213"/>
            <a:ext cx="742646" cy="74264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129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12896407" y="492532"/>
            <a:ext cx="830145" cy="74264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129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59499" y="95061"/>
            <a:ext cx="7737620" cy="1581795"/>
            <a:chOff x="512177" y="165021"/>
            <a:chExt cx="5622568" cy="1149417"/>
          </a:xfrm>
        </p:grpSpPr>
        <p:sp>
          <p:nvSpPr>
            <p:cNvPr id="22" name="文本框 14"/>
            <p:cNvSpPr/>
            <p:nvPr/>
          </p:nvSpPr>
          <p:spPr>
            <a:xfrm>
              <a:off x="1438204" y="352527"/>
              <a:ext cx="4696541" cy="6210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4954" dirty="0">
                  <a:latin typeface="華康海報體W9" panose="040B0909000000000000" pitchFamily="81" charset="-120"/>
                  <a:ea typeface="華康海報體W9" panose="040B0909000000000000" pitchFamily="81" charset="-120"/>
                  <a:cs typeface="+mn-ea"/>
                  <a:sym typeface="+mn-lt"/>
                </a:rPr>
                <a:t>作業分享</a:t>
              </a:r>
              <a:endParaRPr lang="en-US" altLang="zh-CN" sz="4954" dirty="0">
                <a:latin typeface="華康海報體W9" panose="040B0909000000000000" pitchFamily="81" charset="-120"/>
                <a:ea typeface="華康海報體W9" panose="040B0909000000000000" pitchFamily="81" charset="-120"/>
                <a:cs typeface="+mn-ea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sp>
        <p:nvSpPr>
          <p:cNvPr id="20" name="椭圆 53"/>
          <p:cNvSpPr/>
          <p:nvPr/>
        </p:nvSpPr>
        <p:spPr>
          <a:xfrm>
            <a:off x="14050620" y="728962"/>
            <a:ext cx="830145" cy="742646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129">
              <a:cs typeface="+mn-ea"/>
              <a:sym typeface="+mn-lt"/>
            </a:endParaRPr>
          </a:p>
        </p:txBody>
      </p:sp>
      <p:pic>
        <p:nvPicPr>
          <p:cNvPr id="14" name="图片 41997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26538"/>
            <a:ext cx="8358073" cy="73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41997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074" y="8742072"/>
            <a:ext cx="8420215" cy="73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103" y="1471608"/>
            <a:ext cx="5073518" cy="7236647"/>
          </a:xfrm>
          <a:prstGeom prst="rect">
            <a:avLst/>
          </a:prstGeom>
        </p:spPr>
      </p:pic>
      <p:pic>
        <p:nvPicPr>
          <p:cNvPr id="18" name="图片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7389" y="798715"/>
            <a:ext cx="3159345" cy="788438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17814"/>
            <a:ext cx="8793799" cy="574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92515"/>
      </p:ext>
    </p:extLst>
  </p:cSld>
  <p:clrMapOvr>
    <a:masterClrMapping/>
  </p:clrMapOvr>
  <p:transition advClick="0" advTm="3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416" y="5275353"/>
            <a:ext cx="5940872" cy="3920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56" y="262998"/>
            <a:ext cx="10441160" cy="921279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6437" y="281468"/>
            <a:ext cx="6201851" cy="473074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1737516" y="6250062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換你動手畫一畫！</a:t>
            </a:r>
          </a:p>
        </p:txBody>
      </p:sp>
    </p:spTree>
    <p:extLst>
      <p:ext uri="{BB962C8B-B14F-4D97-AF65-F5344CB8AC3E}">
        <p14:creationId xmlns:p14="http://schemas.microsoft.com/office/powerpoint/2010/main" val="285947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0400"/>
            <a:ext cx="16778288" cy="8815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字方塊 1"/>
          <p:cNvSpPr txBox="1"/>
          <p:nvPr/>
        </p:nvSpPr>
        <p:spPr>
          <a:xfrm>
            <a:off x="5364808" y="2865686"/>
            <a:ext cx="53285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下課</a:t>
            </a:r>
            <a:r>
              <a:rPr lang="zh-TW" altLang="en-US" sz="8800" dirty="0"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囉</a:t>
            </a:r>
            <a:r>
              <a:rPr lang="en-US" altLang="zh-TW" sz="6600" dirty="0"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!</a:t>
            </a:r>
          </a:p>
          <a:p>
            <a:pPr algn="ctr"/>
            <a:r>
              <a:rPr lang="en-US" altLang="zh-TW" sz="6600" dirty="0"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 </a:t>
            </a:r>
          </a:p>
          <a:p>
            <a:pPr algn="ctr"/>
            <a:r>
              <a:rPr lang="en-US" altLang="zh-TW" sz="6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Bye </a:t>
            </a:r>
            <a:r>
              <a:rPr lang="en-US" altLang="zh-TW" sz="6600" dirty="0" err="1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Bye</a:t>
            </a:r>
            <a:endParaRPr lang="zh-TW" altLang="en-US" sz="6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3090" y="7856960"/>
            <a:ext cx="3045198" cy="16021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92" y="5745352"/>
            <a:ext cx="5390589" cy="40366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7" name="图片 71686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125" y="7258050"/>
            <a:ext cx="7631113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713" y="2073275"/>
            <a:ext cx="7631112" cy="1300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9713" y="3802063"/>
            <a:ext cx="7631112" cy="1300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8275" y="5529263"/>
            <a:ext cx="7631113" cy="1300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8853488" y="2362200"/>
            <a:ext cx="38560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200" dirty="0" err="1">
                <a:solidFill>
                  <a:srgbClr val="FF0066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A4</a:t>
            </a:r>
            <a:r>
              <a:rPr lang="zh-TW" altLang="en-US" sz="3200" dirty="0">
                <a:solidFill>
                  <a:srgbClr val="FF0066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紙一張</a:t>
            </a:r>
            <a:endParaRPr lang="zh-CN" altLang="en-US" sz="3200" dirty="0">
              <a:solidFill>
                <a:srgbClr val="FF0066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8782050" y="4017963"/>
            <a:ext cx="385603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zh-TW" altLang="en-US" sz="3200" dirty="0">
                <a:solidFill>
                  <a:srgbClr val="CC330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彩繪用具</a:t>
            </a:r>
            <a:endParaRPr lang="zh-CN" altLang="en-US" sz="3200" dirty="0">
              <a:solidFill>
                <a:srgbClr val="CC330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71693" name="文本框 71692"/>
          <p:cNvSpPr txBox="1"/>
          <p:nvPr/>
        </p:nvSpPr>
        <p:spPr>
          <a:xfrm>
            <a:off x="8853488" y="5776789"/>
            <a:ext cx="42164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zh-TW" altLang="en-US" sz="3200" dirty="0">
                <a:solidFill>
                  <a:schemeClr val="accent1">
                    <a:lumMod val="2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跟著步驟</a:t>
            </a:r>
            <a:endParaRPr lang="zh-CN" altLang="en-US" sz="3200" dirty="0">
              <a:solidFill>
                <a:schemeClr val="accent1">
                  <a:lumMod val="25000"/>
                </a:schemeClr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8853488" y="7473950"/>
            <a:ext cx="39274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一起來畫吧！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344" y="-95146"/>
            <a:ext cx="3095625" cy="1785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2016076" y="542263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材料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0392" y="1750653"/>
            <a:ext cx="3104383" cy="4102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71693" grpId="0"/>
      <p:bldP spid="7169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图片 4101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393" y="-446682"/>
            <a:ext cx="15157895" cy="95050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图片 4108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11" y="489422"/>
            <a:ext cx="2722563" cy="1379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图片 4111" descr="PPT素材-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03944" y="7419045"/>
            <a:ext cx="19442113" cy="21574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4109" descr="封面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827" y="7396485"/>
            <a:ext cx="3311475" cy="22473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7302" y="2289622"/>
            <a:ext cx="10014409" cy="6552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74755" descr="PPT素材-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941" y="-590698"/>
            <a:ext cx="16778288" cy="10239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字方塊 12"/>
          <p:cNvSpPr txBox="1"/>
          <p:nvPr/>
        </p:nvSpPr>
        <p:spPr>
          <a:xfrm>
            <a:off x="2301519" y="156954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步驟解說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072411" y="4017814"/>
            <a:ext cx="45847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一張長方形的紙，直直的擺，畫出一個大山洞</a:t>
            </a:r>
            <a:endParaRPr lang="en-US" altLang="zh-TW" sz="44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44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4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這是動物的身體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587241" y="273399"/>
            <a:ext cx="2901093" cy="885483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403" y="273399"/>
            <a:ext cx="6360424" cy="888304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057" y="3657774"/>
            <a:ext cx="2589116" cy="34218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图片 37896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788" y="4942093"/>
            <a:ext cx="6516687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37893" descr="1-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25" y="6600004"/>
            <a:ext cx="3211790" cy="29035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2520" y="-17963"/>
            <a:ext cx="14473608" cy="99158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759" y="3111185"/>
            <a:ext cx="41148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462" y="376442"/>
            <a:ext cx="2589116" cy="342183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2423" y="201390"/>
            <a:ext cx="6910968" cy="871296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219260" y="4161830"/>
            <a:ext cx="5069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接著畫上兩個耳</a:t>
            </a:r>
            <a:r>
              <a:rPr lang="zh-TW" altLang="en-US" sz="6000" dirty="0"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朵</a:t>
            </a:r>
          </a:p>
        </p:txBody>
      </p:sp>
    </p:spTree>
    <p:extLst>
      <p:ext uri="{BB962C8B-B14F-4D97-AF65-F5344CB8AC3E}">
        <p14:creationId xmlns:p14="http://schemas.microsoft.com/office/powerpoint/2010/main" val="100228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图片 38918" descr="1-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8669" y="-158650"/>
            <a:ext cx="1799619" cy="26795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图片 38916" descr="1-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73798"/>
            <a:ext cx="3616740" cy="5761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0" name="图片 38919" descr="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57535">
            <a:off x="2533126" y="-466986"/>
            <a:ext cx="16832720" cy="126732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272" y="129382"/>
            <a:ext cx="2589116" cy="342183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2492" y="1181148"/>
            <a:ext cx="5655982" cy="758142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616740" y="4305846"/>
            <a:ext cx="5069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兩個耳</a:t>
            </a:r>
            <a:r>
              <a:rPr lang="zh-TW" altLang="en-US" sz="6000" dirty="0"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朵</a:t>
            </a:r>
            <a:endParaRPr lang="en-US" altLang="zh-TW" sz="6000" dirty="0">
              <a:latin typeface="文鼎標楷注音破音二" panose="020B0602010101010101" pitchFamily="34" charset="-120"/>
              <a:ea typeface="文鼎標楷注音破音二" panose="020B0602010101010101" pitchFamily="34" charset="-120"/>
            </a:endParaRPr>
          </a:p>
          <a:p>
            <a:r>
              <a:rPr lang="zh-TW" altLang="en-US" sz="6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塗上顏色</a:t>
            </a:r>
          </a:p>
        </p:txBody>
      </p:sp>
    </p:spTree>
    <p:extLst>
      <p:ext uri="{BB962C8B-B14F-4D97-AF65-F5344CB8AC3E}">
        <p14:creationId xmlns:p14="http://schemas.microsoft.com/office/powerpoint/2010/main" val="301596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图片 44037" descr="1-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105" y="5054613"/>
            <a:ext cx="4404801" cy="46658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3119" flipH="1">
            <a:off x="15138752" y="-325732"/>
            <a:ext cx="1245929" cy="30454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图片 44040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400" y="0"/>
            <a:ext cx="13069888" cy="9475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90" y="1341781"/>
            <a:ext cx="2589116" cy="342183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6696" y="417414"/>
            <a:ext cx="9872776" cy="655272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310796" y="7207301"/>
            <a:ext cx="9865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畫上鼻子</a:t>
            </a:r>
            <a:r>
              <a:rPr lang="zh-TW" altLang="en-US" sz="6000" dirty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和</a:t>
            </a:r>
            <a:r>
              <a:rPr lang="zh-TW" altLang="en-US" sz="6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嘴巴</a:t>
            </a:r>
          </a:p>
        </p:txBody>
      </p:sp>
    </p:spTree>
    <p:extLst>
      <p:ext uri="{BB962C8B-B14F-4D97-AF65-F5344CB8AC3E}">
        <p14:creationId xmlns:p14="http://schemas.microsoft.com/office/powerpoint/2010/main" val="131575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图片 43015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12" y="-20786"/>
            <a:ext cx="16201800" cy="95722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40" y="1425526"/>
            <a:ext cx="2589116" cy="342183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824" y="1569542"/>
            <a:ext cx="9642213" cy="532859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913192" y="7209122"/>
            <a:ext cx="9865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畫上眼睛</a:t>
            </a:r>
            <a:r>
              <a:rPr lang="zh-TW" altLang="en-US" sz="6000" dirty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和</a:t>
            </a:r>
            <a:r>
              <a:rPr lang="zh-TW" altLang="en-US" sz="6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手</a:t>
            </a:r>
          </a:p>
        </p:txBody>
      </p:sp>
    </p:spTree>
    <p:extLst>
      <p:ext uri="{BB962C8B-B14F-4D97-AF65-F5344CB8AC3E}">
        <p14:creationId xmlns:p14="http://schemas.microsoft.com/office/powerpoint/2010/main" val="4835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808" y="8166"/>
            <a:ext cx="16545514" cy="95624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48" y="7792343"/>
            <a:ext cx="3428775" cy="16834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64" y="201390"/>
            <a:ext cx="2589116" cy="342183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757" y="2464011"/>
            <a:ext cx="5904656" cy="701177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22413" y="4449862"/>
            <a:ext cx="709057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小熊手上拿著愛心（或你想畫的東</a:t>
            </a:r>
            <a:r>
              <a:rPr lang="zh-TW" altLang="en-US" sz="6000" dirty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西</a:t>
            </a:r>
            <a:r>
              <a:rPr lang="zh-TW" altLang="en-US" sz="6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）</a:t>
            </a:r>
            <a:endParaRPr lang="en-US" altLang="zh-TW" sz="6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6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6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畫出外框</a:t>
            </a:r>
          </a:p>
        </p:txBody>
      </p:sp>
    </p:spTree>
    <p:extLst>
      <p:ext uri="{BB962C8B-B14F-4D97-AF65-F5344CB8AC3E}">
        <p14:creationId xmlns:p14="http://schemas.microsoft.com/office/powerpoint/2010/main" val="5571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2825</TotalTime>
  <Words>111</Words>
  <Application>Microsoft Office PowerPoint</Application>
  <PresentationFormat>自訂</PresentationFormat>
  <Paragraphs>37</Paragraphs>
  <Slides>14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24" baseType="lpstr">
      <vt:lpstr>微软雅黑</vt:lpstr>
      <vt:lpstr>文鼎標楷注音</vt:lpstr>
      <vt:lpstr>文鼎標楷注音破音一</vt:lpstr>
      <vt:lpstr>文鼎標楷注音破音二</vt:lpstr>
      <vt:lpstr>華康少女文字W3(P)</vt:lpstr>
      <vt:lpstr>華康海報體W9</vt:lpstr>
      <vt:lpstr>Arial</vt:lpstr>
      <vt:lpstr>Calibri</vt:lpstr>
      <vt:lpstr>默认设计模板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user</cp:lastModifiedBy>
  <cp:revision>70</cp:revision>
  <dcterms:created xsi:type="dcterms:W3CDTF">2015-09-14T06:10:05Z</dcterms:created>
  <dcterms:modified xsi:type="dcterms:W3CDTF">2025-09-18T00:43:00Z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