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FEBA-4CA1-492F-A9E8-E9BE9D98B250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16746-BDE8-4CB8-88A7-8A9E323D39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1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FEBA-4CA1-492F-A9E8-E9BE9D98B250}" type="datetimeFigureOut">
              <a:rPr lang="zh-TW" altLang="en-US" smtClean="0"/>
              <a:t>2022/8/23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6746-BDE8-4CB8-88A7-8A9E323D39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63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278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4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926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8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61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1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8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0193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5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9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7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578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2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54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2022-08-23T09:00:16Z</dcterms:created>
  <dcterms:modified xsi:type="dcterms:W3CDTF">2022-08-23T09:00:16Z</dcterms:modified>
</cp:coreProperties>
</file>